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</p:sldIdLst>
  <p:sldSz cx="7169150" cy="5376863" type="B5ISO"/>
  <p:notesSz cx="9144000" cy="6858000"/>
  <p:defaultTextStyle>
    <a:defPPr>
      <a:defRPr lang="en-US"/>
    </a:defPPr>
    <a:lvl1pPr marL="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4">
          <p15:clr>
            <a:srgbClr val="A4A3A4"/>
          </p15:clr>
        </p15:guide>
        <p15:guide id="2" pos="22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493" y="77"/>
      </p:cViewPr>
      <p:guideLst>
        <p:guide orient="horz" pos="1694"/>
        <p:guide pos="22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686" y="1670313"/>
            <a:ext cx="6093778" cy="11525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373" y="3046889"/>
            <a:ext cx="5018405" cy="1374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97634" y="215324"/>
            <a:ext cx="1613059" cy="458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458" y="215324"/>
            <a:ext cx="4719690" cy="458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13" y="3455133"/>
            <a:ext cx="6093778" cy="1067905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313" y="2278945"/>
            <a:ext cx="6093778" cy="117618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8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457" y="1254602"/>
            <a:ext cx="3166375" cy="354848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318" y="1254602"/>
            <a:ext cx="3166375" cy="354848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457" y="1203571"/>
            <a:ext cx="3167620" cy="50159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457" y="1705162"/>
            <a:ext cx="3167620" cy="309792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829" y="1203571"/>
            <a:ext cx="3168864" cy="50159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1829" y="1705162"/>
            <a:ext cx="3168864" cy="309792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8" y="214079"/>
            <a:ext cx="2358601" cy="91108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939" y="214079"/>
            <a:ext cx="4007754" cy="458900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8" y="1125159"/>
            <a:ext cx="2358601" cy="3677924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204" y="3763804"/>
            <a:ext cx="4301490" cy="4443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5204" y="480433"/>
            <a:ext cx="4301490" cy="3226118"/>
          </a:xfrm>
        </p:spPr>
        <p:txBody>
          <a:bodyPr/>
          <a:lstStyle>
            <a:lvl1pPr marL="0" indent="0">
              <a:buNone/>
              <a:defRPr sz="2500"/>
            </a:lvl1pPr>
            <a:lvl2pPr marL="358445" indent="0">
              <a:buNone/>
              <a:defRPr sz="2200"/>
            </a:lvl2pPr>
            <a:lvl3pPr marL="716890" indent="0">
              <a:buNone/>
              <a:defRPr sz="1900"/>
            </a:lvl3pPr>
            <a:lvl4pPr marL="1075334" indent="0">
              <a:buNone/>
              <a:defRPr sz="1600"/>
            </a:lvl4pPr>
            <a:lvl5pPr marL="1433779" indent="0">
              <a:buNone/>
              <a:defRPr sz="1600"/>
            </a:lvl5pPr>
            <a:lvl6pPr marL="1792224" indent="0">
              <a:buNone/>
              <a:defRPr sz="1600"/>
            </a:lvl6pPr>
            <a:lvl7pPr marL="2150669" indent="0">
              <a:buNone/>
              <a:defRPr sz="1600"/>
            </a:lvl7pPr>
            <a:lvl8pPr marL="2509114" indent="0">
              <a:buNone/>
              <a:defRPr sz="1600"/>
            </a:lvl8pPr>
            <a:lvl9pPr marL="286755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5204" y="4208143"/>
            <a:ext cx="4301490" cy="631034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  <a:lumMod val="61000"/>
                <a:lumOff val="39000"/>
                <a:alpha val="3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458" y="215324"/>
            <a:ext cx="6452235" cy="896144"/>
          </a:xfrm>
          <a:prstGeom prst="rect">
            <a:avLst/>
          </a:prstGeom>
        </p:spPr>
        <p:txBody>
          <a:bodyPr vert="horz" lIns="71689" tIns="35844" rIns="71689" bIns="358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458" y="1254602"/>
            <a:ext cx="6452235" cy="3548481"/>
          </a:xfrm>
          <a:prstGeom prst="rect">
            <a:avLst/>
          </a:prstGeom>
        </p:spPr>
        <p:txBody>
          <a:bodyPr vert="horz" lIns="71689" tIns="35844" rIns="71689" bIns="358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457" y="4983556"/>
            <a:ext cx="1672802" cy="286268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9460" y="4983556"/>
            <a:ext cx="2270231" cy="286268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7891" y="4983556"/>
            <a:ext cx="1672802" cy="286268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689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34" indent="-268834" algn="l" defTabSz="7168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73" indent="-224028" algn="l" defTabSz="7168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557" indent="-179222" algn="l" defTabSz="7168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indent="-179222" algn="l" defTabSz="7168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  <a:lumMod val="61000"/>
                <a:lumOff val="39000"/>
                <a:alpha val="3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29"/>
            <a:ext cx="7169150" cy="16673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europafm.ro/wp-content/uploads/2015/04/Steagul-Spanie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8511"/>
            <a:ext cx="828106" cy="638352"/>
          </a:xfrm>
          <a:prstGeom prst="rect">
            <a:avLst/>
          </a:prstGeom>
          <a:noFill/>
        </p:spPr>
      </p:pic>
      <p:pic>
        <p:nvPicPr>
          <p:cNvPr id="7" name="Picture 4" descr="http://t68.trilu.ro/image/cezarul2/18dc3a6420e34d/thumb-1400x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4291" y="4738511"/>
            <a:ext cx="1205995" cy="64834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08928" y="2186993"/>
            <a:ext cx="5112577" cy="718719"/>
          </a:xfrm>
          <a:prstGeom prst="rect">
            <a:avLst/>
          </a:prstGeom>
          <a:noFill/>
        </p:spPr>
        <p:txBody>
          <a:bodyPr wrap="square" lIns="71689" tIns="35844" rIns="71689" bIns="35844">
            <a:spAutoFit/>
          </a:bodyPr>
          <a:lstStyle/>
          <a:p>
            <a:pPr algn="ctr"/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CALENDAR 20</a:t>
            </a:r>
            <a:r>
              <a:rPr lang="ro-RO" sz="4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  <a:endParaRPr lang="en-US" sz="4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8" y="4738511"/>
            <a:ext cx="2309072" cy="6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" y="4738511"/>
            <a:ext cx="2837112" cy="6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2E9BADF9-DD49-4352-A943-18A7671ADC07}"/>
              </a:ext>
            </a:extLst>
          </p:cNvPr>
          <p:cNvSpPr/>
          <p:nvPr/>
        </p:nvSpPr>
        <p:spPr>
          <a:xfrm>
            <a:off x="1872930" y="23811"/>
            <a:ext cx="410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ACREDITARE ERASMUS+</a:t>
            </a:r>
          </a:p>
          <a:p>
            <a:pPr algn="ctr"/>
            <a:r>
              <a:rPr lang="ro-RO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COLEGIUL TEHNIC „ION HOLBAN” IAȘI</a:t>
            </a:r>
          </a:p>
        </p:txBody>
      </p:sp>
      <p:sp>
        <p:nvSpPr>
          <p:cNvPr id="10" name="Titlu 1">
            <a:extLst>
              <a:ext uri="{FF2B5EF4-FFF2-40B4-BE49-F238E27FC236}">
                <a16:creationId xmlns:a16="http://schemas.microsoft.com/office/drawing/2014/main" id="{F089C457-5C6A-43AC-B034-5B6EEB5AA055}"/>
              </a:ext>
            </a:extLst>
          </p:cNvPr>
          <p:cNvSpPr txBox="1">
            <a:spLocks/>
          </p:cNvSpPr>
          <p:nvPr/>
        </p:nvSpPr>
        <p:spPr>
          <a:xfrm>
            <a:off x="557905" y="3356552"/>
            <a:ext cx="6214621" cy="648344"/>
          </a:xfrm>
          <a:prstGeom prst="rect">
            <a:avLst/>
          </a:prstGeom>
        </p:spPr>
        <p:txBody>
          <a:bodyPr vert="horz" lIns="71689" tIns="35844" rIns="71689" bIns="35844" rtlCol="0" anchor="ctr">
            <a:normAutofit fontScale="75000" lnSpcReduction="20000"/>
          </a:bodyPr>
          <a:lstStyle>
            <a:lvl1pPr algn="ctr" defTabSz="71689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Acreditare VET 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nr. </a:t>
            </a:r>
            <a:r>
              <a:rPr lang="ro-RO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2020 -1-RO01-KA120-VET- 095711</a:t>
            </a:r>
            <a:br>
              <a:rPr lang="ro-RO" b="1" dirty="0"/>
            </a:br>
            <a:endParaRPr lang="ro-RO" dirty="0"/>
          </a:p>
        </p:txBody>
      </p:sp>
      <p:sp>
        <p:nvSpPr>
          <p:cNvPr id="12" name="Titlu 1">
            <a:extLst>
              <a:ext uri="{FF2B5EF4-FFF2-40B4-BE49-F238E27FC236}">
                <a16:creationId xmlns:a16="http://schemas.microsoft.com/office/drawing/2014/main" id="{1410B0D4-712C-48ED-83E9-1DB3D3074DC2}"/>
              </a:ext>
            </a:extLst>
          </p:cNvPr>
          <p:cNvSpPr txBox="1">
            <a:spLocks/>
          </p:cNvSpPr>
          <p:nvPr/>
        </p:nvSpPr>
        <p:spPr>
          <a:xfrm>
            <a:off x="856482" y="3745578"/>
            <a:ext cx="5617468" cy="863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fr-FR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nr.</a:t>
            </a:r>
            <a:r>
              <a:rPr lang="ro-RO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2022-1-RO01-KA121-VET-000059452</a:t>
            </a:r>
            <a:b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013289" y="179229"/>
            <a:ext cx="2982283" cy="723916"/>
          </a:xfrm>
          <a:prstGeom prst="rect">
            <a:avLst/>
          </a:prstGeom>
          <a:noFill/>
        </p:spPr>
        <p:txBody>
          <a:bodyPr vert="horz" wrap="none" lIns="71689" tIns="35844" rIns="71689" bIns="35844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SEPTEMBRIE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672203"/>
              </p:ext>
            </p:extLst>
          </p:nvPr>
        </p:nvGraphicFramePr>
        <p:xfrm>
          <a:off x="3965576" y="1469231"/>
          <a:ext cx="3029997" cy="2133600"/>
        </p:xfrm>
        <a:graphic>
          <a:graphicData uri="http://schemas.openxmlformats.org/drawingml/2006/table">
            <a:tbl>
              <a:tblPr/>
              <a:tblGrid>
                <a:gridCol w="454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8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808" y="-226476"/>
            <a:ext cx="4841048" cy="482288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288630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Frumuseţea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eliminarea</a:t>
            </a:r>
            <a:r>
              <a:rPr lang="en-US" dirty="0"/>
              <a:t> </a:t>
            </a:r>
            <a:r>
              <a:rPr lang="en-US" dirty="0" err="1"/>
              <a:t>surplusului</a:t>
            </a:r>
            <a:r>
              <a:rPr lang="en-US" dirty="0"/>
              <a:t>.”- Michelangelo</a:t>
            </a:r>
          </a:p>
        </p:txBody>
      </p:sp>
      <p:pic>
        <p:nvPicPr>
          <p:cNvPr id="8" name="Picture 2" descr="http://www.europafm.ro/wp-content/uploads/2015/04/Steagul-Spanie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8511"/>
            <a:ext cx="828106" cy="638352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" y="4738511"/>
            <a:ext cx="2837112" cy="6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8" y="4738511"/>
            <a:ext cx="2309072" cy="63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http://t68.trilu.ro/image/cezarul2/18dc3a6420e34d/thumb-1400x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291" y="4719721"/>
            <a:ext cx="1205995" cy="667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022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045463" y="179229"/>
            <a:ext cx="2917935" cy="723916"/>
          </a:xfrm>
          <a:prstGeom prst="rect">
            <a:avLst/>
          </a:prstGeom>
          <a:noFill/>
        </p:spPr>
        <p:txBody>
          <a:bodyPr vert="horz" wrap="none" lIns="71689" tIns="35844" rIns="71689" bIns="35844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OCTOMBRIE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43625"/>
              </p:ext>
            </p:extLst>
          </p:nvPr>
        </p:nvGraphicFramePr>
        <p:xfrm>
          <a:off x="3915398" y="1088231"/>
          <a:ext cx="3048000" cy="2471057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24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25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26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31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85154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36126" cy="41243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448414" y="4090108"/>
            <a:ext cx="6031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/>
              <a:t>“Prin însăşi firea sa, omul este un artist. El caută să aducă pretutindeni în viaţa sa, într-un fel sau altul, frumosul.”- Maxim Gorky</a:t>
            </a:r>
            <a:endParaRPr lang="en-US" dirty="0"/>
          </a:p>
        </p:txBody>
      </p:sp>
      <p:pic>
        <p:nvPicPr>
          <p:cNvPr id="8" name="Picture 2" descr="http://www.europafm.ro/wp-content/uploads/2015/04/Steagul-Spanie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8511"/>
            <a:ext cx="828106" cy="638352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" y="4738511"/>
            <a:ext cx="2837112" cy="6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8" y="4738511"/>
            <a:ext cx="2309072" cy="63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http://t68.trilu.ro/image/cezarul2/18dc3a6420e34d/thumb-1400x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291" y="4719721"/>
            <a:ext cx="1205995" cy="667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22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825" y="-130969"/>
            <a:ext cx="3891636" cy="472512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117429" y="179229"/>
            <a:ext cx="2774006" cy="723916"/>
          </a:xfrm>
          <a:prstGeom prst="rect">
            <a:avLst/>
          </a:prstGeom>
          <a:noFill/>
        </p:spPr>
        <p:txBody>
          <a:bodyPr vert="horz" wrap="none" lIns="71689" tIns="35844" rIns="71689" bIns="35844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NOIEMBRIE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35789"/>
              </p:ext>
            </p:extLst>
          </p:nvPr>
        </p:nvGraphicFramePr>
        <p:xfrm>
          <a:off x="3965576" y="1469231"/>
          <a:ext cx="3048000" cy="2133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4286376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Frumuseţea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promisiunea</a:t>
            </a:r>
            <a:r>
              <a:rPr lang="en-US" dirty="0"/>
              <a:t> </a:t>
            </a:r>
            <a:r>
              <a:rPr lang="en-US" dirty="0" err="1"/>
              <a:t>fericirii</a:t>
            </a:r>
            <a:r>
              <a:rPr lang="en-US" dirty="0"/>
              <a:t>.” – Stendhal</a:t>
            </a:r>
          </a:p>
        </p:txBody>
      </p:sp>
      <p:pic>
        <p:nvPicPr>
          <p:cNvPr id="6" name="Picture 2" descr="http://www.europafm.ro/wp-content/uploads/2015/04/Steagul-Spanie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8511"/>
            <a:ext cx="828106" cy="63835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" y="4738511"/>
            <a:ext cx="2837112" cy="6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8" y="4738511"/>
            <a:ext cx="2309072" cy="63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t68.trilu.ro/image/cezarul2/18dc3a6420e34d/thumb-1400x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291" y="4719721"/>
            <a:ext cx="1205995" cy="667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33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758" y="-189457"/>
            <a:ext cx="4353765" cy="475703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108832" y="179229"/>
            <a:ext cx="2791199" cy="723916"/>
          </a:xfrm>
          <a:prstGeom prst="rect">
            <a:avLst/>
          </a:prstGeom>
          <a:noFill/>
        </p:spPr>
        <p:txBody>
          <a:bodyPr vert="horz" wrap="none" lIns="71689" tIns="35844" rIns="71689" bIns="35844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DECEMBRIE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436610"/>
              </p:ext>
            </p:extLst>
          </p:nvPr>
        </p:nvGraphicFramePr>
        <p:xfrm>
          <a:off x="3965576" y="1469231"/>
          <a:ext cx="3048000" cy="2171494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207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1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78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15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10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107"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31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4053" y="4259796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Viitorul</a:t>
            </a:r>
            <a:r>
              <a:rPr lang="en-US" dirty="0"/>
              <a:t> </a:t>
            </a:r>
            <a:r>
              <a:rPr lang="en-US" dirty="0" err="1"/>
              <a:t>aparţine</a:t>
            </a:r>
            <a:r>
              <a:rPr lang="en-US" dirty="0"/>
              <a:t>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cred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frumuseţea</a:t>
            </a:r>
            <a:r>
              <a:rPr lang="en-US" dirty="0"/>
              <a:t> </a:t>
            </a:r>
            <a:r>
              <a:rPr lang="en-US" dirty="0" err="1"/>
              <a:t>viselor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. “– Eleanor Roosevelt</a:t>
            </a:r>
          </a:p>
        </p:txBody>
      </p:sp>
      <p:pic>
        <p:nvPicPr>
          <p:cNvPr id="6" name="Picture 2" descr="http://www.europafm.ro/wp-content/uploads/2015/04/Steagul-Spanie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8511"/>
            <a:ext cx="828106" cy="63835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" y="4738511"/>
            <a:ext cx="2837112" cy="6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8" y="4738511"/>
            <a:ext cx="2309072" cy="63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t68.trilu.ro/image/cezarul2/18dc3a6420e34d/thumb-1400x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291" y="4719721"/>
            <a:ext cx="1205995" cy="667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769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83" y="303862"/>
            <a:ext cx="3995058" cy="364501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35660" y="374860"/>
            <a:ext cx="2361023" cy="723916"/>
          </a:xfrm>
          <a:prstGeom prst="rect">
            <a:avLst/>
          </a:prstGeom>
          <a:noFill/>
        </p:spPr>
        <p:txBody>
          <a:bodyPr wrap="none" lIns="71689" tIns="35844" rIns="71689" bIns="35844">
            <a:spAutoFit/>
          </a:bodyPr>
          <a:lstStyle/>
          <a:p>
            <a:pPr algn="ctr"/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IANUARIE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71" y="3948877"/>
            <a:ext cx="3280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“</a:t>
            </a:r>
            <a:r>
              <a:rPr lang="en-US" dirty="0" err="1"/>
              <a:t>Frumuseţea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umbra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Dumnezeu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universului</a:t>
            </a:r>
            <a:r>
              <a:rPr lang="en-US" dirty="0"/>
              <a:t>.”</a:t>
            </a:r>
            <a:r>
              <a:rPr lang="it-IT" dirty="0"/>
              <a:t> -</a:t>
            </a:r>
            <a:r>
              <a:rPr lang="en-US" dirty="0"/>
              <a:t> Gabriela Mistral</a:t>
            </a:r>
          </a:p>
        </p:txBody>
      </p:sp>
      <p:pic>
        <p:nvPicPr>
          <p:cNvPr id="7" name="Picture 2" descr="http://www.europafm.ro/wp-content/uploads/2015/04/Steagul-Spanie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8511"/>
            <a:ext cx="828106" cy="63835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" y="4738511"/>
            <a:ext cx="2837112" cy="6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8" y="4738511"/>
            <a:ext cx="2309072" cy="63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t68.trilu.ro/image/cezarul2/18dc3a6420e34d/thumb-1400x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291" y="4719721"/>
            <a:ext cx="1205995" cy="667134"/>
          </a:xfrm>
          <a:prstGeom prst="rect">
            <a:avLst/>
          </a:prstGeom>
          <a:noFill/>
        </p:spPr>
      </p:pic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40C0EECA-65B3-4108-8125-F90DF048E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95217"/>
              </p:ext>
            </p:extLst>
          </p:nvPr>
        </p:nvGraphicFramePr>
        <p:xfrm>
          <a:off x="3965575" y="1240631"/>
          <a:ext cx="3048000" cy="2471057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lvl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31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26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9375" y="347595"/>
            <a:ext cx="2652600" cy="723916"/>
          </a:xfrm>
          <a:prstGeom prst="rect">
            <a:avLst/>
          </a:prstGeom>
          <a:noFill/>
        </p:spPr>
        <p:txBody>
          <a:bodyPr wrap="none" lIns="71689" tIns="35844" rIns="71689" bIns="35844">
            <a:spAutoFit/>
          </a:bodyPr>
          <a:lstStyle/>
          <a:p>
            <a:pPr algn="ctr"/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FEBRUARIE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42866"/>
              </p:ext>
            </p:extLst>
          </p:nvPr>
        </p:nvGraphicFramePr>
        <p:xfrm>
          <a:off x="3795617" y="1226688"/>
          <a:ext cx="3048000" cy="2068286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26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27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28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4064" y="4181044"/>
            <a:ext cx="45117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Frumosul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simbolul</a:t>
            </a:r>
            <a:r>
              <a:rPr lang="en-US" dirty="0"/>
              <a:t> </a:t>
            </a:r>
            <a:r>
              <a:rPr lang="en-US" dirty="0" err="1"/>
              <a:t>binelui</a:t>
            </a:r>
            <a:r>
              <a:rPr lang="en-US" dirty="0"/>
              <a:t> moral.”- Immanuel Kant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25" y="32316"/>
            <a:ext cx="4570333" cy="381607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europafm.ro/wp-content/uploads/2015/04/Steagul-Spanie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8511"/>
            <a:ext cx="828106" cy="638352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" y="4738511"/>
            <a:ext cx="2837112" cy="6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8" y="4738511"/>
            <a:ext cx="2309072" cy="63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http://t68.trilu.ro/image/cezarul2/18dc3a6420e34d/thumb-1400x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291" y="4719721"/>
            <a:ext cx="1205995" cy="667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50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5175" y="477943"/>
            <a:ext cx="1927929" cy="723916"/>
          </a:xfrm>
          <a:prstGeom prst="rect">
            <a:avLst/>
          </a:prstGeom>
          <a:noFill/>
        </p:spPr>
        <p:txBody>
          <a:bodyPr wrap="none" lIns="71689" tIns="35844" rIns="71689" bIns="35844">
            <a:spAutoFit/>
          </a:bodyPr>
          <a:lstStyle/>
          <a:p>
            <a:pPr algn="ctr"/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MARTIE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12"/>
            <a:ext cx="4193642" cy="412226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811710"/>
              </p:ext>
            </p:extLst>
          </p:nvPr>
        </p:nvGraphicFramePr>
        <p:xfrm>
          <a:off x="3965576" y="1469231"/>
          <a:ext cx="3048000" cy="2133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r>
                        <a:rPr lang="ro-RO" b="1" dirty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3" y="4250274"/>
            <a:ext cx="5108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“Adevarata frumuse</a:t>
            </a:r>
            <a:r>
              <a:rPr lang="en-US" dirty="0"/>
              <a:t>ţ</a:t>
            </a:r>
            <a:r>
              <a:rPr lang="it-IT" dirty="0"/>
              <a:t>e izvor</a:t>
            </a:r>
            <a:r>
              <a:rPr lang="en-US" dirty="0" err="1"/>
              <a:t>ăş</a:t>
            </a:r>
            <a:r>
              <a:rPr lang="it-IT" dirty="0"/>
              <a:t>te din sublim </a:t>
            </a:r>
            <a:r>
              <a:rPr lang="en-US" dirty="0"/>
              <a:t>ş</a:t>
            </a:r>
            <a:r>
              <a:rPr lang="it-IT" dirty="0"/>
              <a:t>i simplitate.”- Voltaire</a:t>
            </a:r>
            <a:endParaRPr lang="en-US" dirty="0"/>
          </a:p>
        </p:txBody>
      </p:sp>
      <p:pic>
        <p:nvPicPr>
          <p:cNvPr id="7" name="Picture 2" descr="http://www.europafm.ro/wp-content/uploads/2015/04/Steagul-Spanie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8511"/>
            <a:ext cx="828106" cy="63835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" y="4738511"/>
            <a:ext cx="2837112" cy="6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8" y="4738511"/>
            <a:ext cx="2309072" cy="63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t68.trilu.ro/image/cezarul2/18dc3a6420e34d/thumb-1400x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291" y="4719721"/>
            <a:ext cx="1205995" cy="667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632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8041" y="179229"/>
            <a:ext cx="1852773" cy="723916"/>
          </a:xfrm>
          <a:prstGeom prst="rect">
            <a:avLst/>
          </a:prstGeom>
          <a:noFill/>
        </p:spPr>
        <p:txBody>
          <a:bodyPr vert="horz" wrap="none" lIns="71689" tIns="35844" rIns="71689" bIns="35844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APRILIE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91268"/>
              </p:ext>
            </p:extLst>
          </p:nvPr>
        </p:nvGraphicFramePr>
        <p:xfrm>
          <a:off x="3965576" y="1469231"/>
          <a:ext cx="3048000" cy="2133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24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25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26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27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9597"/>
            <a:ext cx="3937601" cy="5411641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31" y="4290119"/>
            <a:ext cx="7169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“</a:t>
            </a:r>
            <a:r>
              <a:rPr lang="vi-VN" dirty="0"/>
              <a:t>Oricine are abilitatea de a vedea frumuse</a:t>
            </a:r>
            <a:r>
              <a:rPr lang="en-US" dirty="0"/>
              <a:t>ţ</a:t>
            </a:r>
            <a:r>
              <a:rPr lang="vi-VN" dirty="0"/>
              <a:t>ea nu va îmbătrâni niciodată</a:t>
            </a:r>
            <a:r>
              <a:rPr lang="it-IT" dirty="0"/>
              <a:t>”</a:t>
            </a:r>
            <a:r>
              <a:rPr lang="vi-VN" dirty="0"/>
              <a:t> – Franz Kafka</a:t>
            </a:r>
            <a:endParaRPr lang="en-US" dirty="0"/>
          </a:p>
        </p:txBody>
      </p:sp>
      <p:pic>
        <p:nvPicPr>
          <p:cNvPr id="8" name="Picture 2" descr="http://www.europafm.ro/wp-content/uploads/2015/04/Steagul-Spanie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8511"/>
            <a:ext cx="828106" cy="638352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" y="4738511"/>
            <a:ext cx="2837112" cy="6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8" y="4738511"/>
            <a:ext cx="2309072" cy="63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http://t68.trilu.ro/image/cezarul2/18dc3a6420e34d/thumb-1400x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291" y="4719721"/>
            <a:ext cx="1205995" cy="667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107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92130" y="206058"/>
            <a:ext cx="1093667" cy="723916"/>
          </a:xfrm>
          <a:prstGeom prst="rect">
            <a:avLst/>
          </a:prstGeom>
          <a:noFill/>
        </p:spPr>
        <p:txBody>
          <a:bodyPr vert="horz" wrap="none" lIns="71689" tIns="35844" rIns="71689" bIns="35844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MAI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01890"/>
              </p:ext>
            </p:extLst>
          </p:nvPr>
        </p:nvGraphicFramePr>
        <p:xfrm>
          <a:off x="3614964" y="1586638"/>
          <a:ext cx="3048000" cy="2133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marL="0" marR="0" lvl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79775" y="4060031"/>
            <a:ext cx="3718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“</a:t>
            </a:r>
            <a:r>
              <a:rPr lang="es-ES" dirty="0" err="1"/>
              <a:t>Dragostea</a:t>
            </a:r>
            <a:r>
              <a:rPr lang="es-ES" dirty="0"/>
              <a:t> de </a:t>
            </a:r>
            <a:r>
              <a:rPr lang="es-ES" dirty="0" err="1"/>
              <a:t>frumuse</a:t>
            </a:r>
            <a:r>
              <a:rPr lang="en-US" dirty="0"/>
              <a:t>ţ</a:t>
            </a:r>
            <a:r>
              <a:rPr lang="es-ES" dirty="0"/>
              <a:t>e este </a:t>
            </a:r>
            <a:r>
              <a:rPr lang="es-ES" dirty="0" err="1"/>
              <a:t>Gust</a:t>
            </a:r>
            <a:r>
              <a:rPr lang="es-ES" dirty="0"/>
              <a:t>.  </a:t>
            </a:r>
            <a:r>
              <a:rPr lang="es-ES" dirty="0" err="1"/>
              <a:t>Crearea</a:t>
            </a:r>
            <a:r>
              <a:rPr lang="es-ES" dirty="0"/>
              <a:t> de </a:t>
            </a:r>
            <a:r>
              <a:rPr lang="es-ES" dirty="0" err="1"/>
              <a:t>frumuse</a:t>
            </a:r>
            <a:r>
              <a:rPr lang="en-US" dirty="0"/>
              <a:t>ţ</a:t>
            </a:r>
            <a:r>
              <a:rPr lang="es-ES" dirty="0"/>
              <a:t>e este </a:t>
            </a:r>
            <a:r>
              <a:rPr lang="es-ES" dirty="0" err="1"/>
              <a:t>Artă</a:t>
            </a:r>
            <a:r>
              <a:rPr lang="es-ES" dirty="0"/>
              <a:t>.” – Ralph Waldo Emerson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1431"/>
            <a:ext cx="2926973" cy="526401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Picture 2" descr="http://www.europafm.ro/wp-content/uploads/2015/04/Steagul-Spanie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8511"/>
            <a:ext cx="828106" cy="638352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" y="4738511"/>
            <a:ext cx="2837112" cy="6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8" y="4738511"/>
            <a:ext cx="2309072" cy="63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http://t68.trilu.ro/image/cezarul2/18dc3a6420e34d/thumb-1400x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291" y="4719721"/>
            <a:ext cx="1205995" cy="667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5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179" y="0"/>
            <a:ext cx="4737654" cy="410596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798610" y="179229"/>
            <a:ext cx="1411637" cy="723916"/>
          </a:xfrm>
          <a:prstGeom prst="rect">
            <a:avLst/>
          </a:prstGeom>
          <a:noFill/>
        </p:spPr>
        <p:txBody>
          <a:bodyPr vert="horz" wrap="none" lIns="71689" tIns="35844" rIns="71689" bIns="35844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IUNIE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5088"/>
              </p:ext>
            </p:extLst>
          </p:nvPr>
        </p:nvGraphicFramePr>
        <p:xfrm>
          <a:off x="3965576" y="1469231"/>
          <a:ext cx="3048000" cy="2133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" y="3993777"/>
            <a:ext cx="7229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“</a:t>
            </a:r>
            <a:r>
              <a:rPr lang="en-US" dirty="0" err="1"/>
              <a:t>Unii</a:t>
            </a:r>
            <a:r>
              <a:rPr lang="en-US" dirty="0"/>
              <a:t> </a:t>
            </a:r>
            <a:r>
              <a:rPr lang="en-US" dirty="0" err="1"/>
              <a:t>oameni</a:t>
            </a:r>
            <a:r>
              <a:rPr lang="en-US" dirty="0"/>
              <a:t>, </a:t>
            </a:r>
            <a:r>
              <a:rPr lang="en-US" dirty="0" err="1"/>
              <a:t>indiferent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de </a:t>
            </a:r>
            <a:r>
              <a:rPr lang="en-US" dirty="0" err="1"/>
              <a:t>batrâni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, </a:t>
            </a:r>
            <a:r>
              <a:rPr lang="en-US" dirty="0" err="1"/>
              <a:t>niciodată</a:t>
            </a:r>
            <a:r>
              <a:rPr lang="en-US" dirty="0"/>
              <a:t> nu </a:t>
            </a:r>
            <a:r>
              <a:rPr lang="en-US" dirty="0" err="1"/>
              <a:t>îşi</a:t>
            </a:r>
            <a:r>
              <a:rPr lang="en-US" dirty="0"/>
              <a:t> </a:t>
            </a:r>
            <a:r>
              <a:rPr lang="en-US" dirty="0" err="1"/>
              <a:t>pierd</a:t>
            </a:r>
            <a:r>
              <a:rPr lang="en-US" dirty="0"/>
              <a:t> </a:t>
            </a:r>
            <a:r>
              <a:rPr lang="en-US" dirty="0" err="1"/>
              <a:t>frumuseţea</a:t>
            </a:r>
            <a:r>
              <a:rPr lang="en-US" dirty="0"/>
              <a:t>. Au </a:t>
            </a:r>
            <a:r>
              <a:rPr lang="en-US" dirty="0" err="1"/>
              <a:t>mutat</a:t>
            </a:r>
            <a:r>
              <a:rPr lang="en-US" dirty="0"/>
              <a:t>-o din </a:t>
            </a:r>
            <a:r>
              <a:rPr lang="en-US" dirty="0" err="1"/>
              <a:t>feţele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inimile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.” – Martin </a:t>
            </a:r>
            <a:r>
              <a:rPr lang="en-US" dirty="0" err="1"/>
              <a:t>Buxbaum</a:t>
            </a:r>
            <a:endParaRPr lang="en-US" dirty="0"/>
          </a:p>
        </p:txBody>
      </p:sp>
      <p:pic>
        <p:nvPicPr>
          <p:cNvPr id="6" name="Picture 2" descr="http://www.europafm.ro/wp-content/uploads/2015/04/Steagul-Spanie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38511"/>
            <a:ext cx="828106" cy="63835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" y="4738511"/>
            <a:ext cx="2837112" cy="6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8" y="4738511"/>
            <a:ext cx="2309072" cy="63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t68.trilu.ro/image/cezarul2/18dc3a6420e34d/thumb-1400x7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4291" y="4719721"/>
            <a:ext cx="1205995" cy="667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55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862707" y="179229"/>
            <a:ext cx="1283443" cy="723916"/>
          </a:xfrm>
          <a:prstGeom prst="rect">
            <a:avLst/>
          </a:prstGeom>
          <a:noFill/>
        </p:spPr>
        <p:txBody>
          <a:bodyPr vert="horz" wrap="none" lIns="71689" tIns="35844" rIns="71689" bIns="35844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IULIE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58338"/>
              </p:ext>
            </p:extLst>
          </p:nvPr>
        </p:nvGraphicFramePr>
        <p:xfrm>
          <a:off x="3965576" y="1469231"/>
          <a:ext cx="3048000" cy="2471057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24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25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26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27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31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11085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409"/>
            <a:ext cx="3980372" cy="477196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8507" y="4028357"/>
            <a:ext cx="3223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 “Gande</a:t>
            </a:r>
            <a:r>
              <a:rPr lang="en-US" dirty="0"/>
              <a:t>ş</a:t>
            </a:r>
            <a:r>
              <a:rPr lang="it-IT" dirty="0"/>
              <a:t>te-te la toate lucrurile frumoase de l</a:t>
            </a:r>
            <a:r>
              <a:rPr lang="en-US" dirty="0"/>
              <a:t>â</a:t>
            </a:r>
            <a:r>
              <a:rPr lang="it-IT" dirty="0"/>
              <a:t>nga tine </a:t>
            </a:r>
            <a:r>
              <a:rPr lang="en-US" dirty="0"/>
              <a:t>ş</a:t>
            </a:r>
            <a:r>
              <a:rPr lang="it-IT" dirty="0"/>
              <a:t>i fii fericit.” – Anne Frank</a:t>
            </a:r>
            <a:endParaRPr lang="en-US" dirty="0"/>
          </a:p>
        </p:txBody>
      </p:sp>
      <p:pic>
        <p:nvPicPr>
          <p:cNvPr id="7" name="Picture 2" descr="http://www.europafm.ro/wp-content/uploads/2015/04/Steagul-Spanie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8511"/>
            <a:ext cx="828106" cy="638352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" y="4738511"/>
            <a:ext cx="2837112" cy="6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8" y="4738511"/>
            <a:ext cx="2309072" cy="63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http://t68.trilu.ro/image/cezarul2/18dc3a6420e34d/thumb-1400x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291" y="4719721"/>
            <a:ext cx="1205995" cy="667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930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1188"/>
            <a:ext cx="4443528" cy="386156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484789" y="179229"/>
            <a:ext cx="2039282" cy="723916"/>
          </a:xfrm>
          <a:prstGeom prst="rect">
            <a:avLst/>
          </a:prstGeom>
          <a:noFill/>
        </p:spPr>
        <p:txBody>
          <a:bodyPr vert="horz" wrap="none" lIns="71689" tIns="35844" rIns="71689" bIns="35844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AUGUST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29020"/>
              </p:ext>
            </p:extLst>
          </p:nvPr>
        </p:nvGraphicFramePr>
        <p:xfrm>
          <a:off x="3965576" y="1469231"/>
          <a:ext cx="3048000" cy="2133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ro-RO" b="1" dirty="0"/>
                        <a:t>21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o-RO" b="1" dirty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ro-RO" b="1" dirty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8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248864"/>
            <a:ext cx="7169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“Frumuse</a:t>
            </a:r>
            <a:r>
              <a:rPr lang="en-US" dirty="0"/>
              <a:t>ţ</a:t>
            </a:r>
            <a:r>
              <a:rPr lang="it-IT" dirty="0"/>
              <a:t>ea este… c</a:t>
            </a:r>
            <a:r>
              <a:rPr lang="en-US" dirty="0"/>
              <a:t>â</a:t>
            </a:r>
            <a:r>
              <a:rPr lang="it-IT" dirty="0"/>
              <a:t>nd te ui</a:t>
            </a:r>
            <a:r>
              <a:rPr lang="en-US" dirty="0"/>
              <a:t>ţ</a:t>
            </a:r>
            <a:r>
              <a:rPr lang="it-IT" dirty="0"/>
              <a:t>i </a:t>
            </a:r>
            <a:r>
              <a:rPr lang="en-US" dirty="0"/>
              <a:t>î</a:t>
            </a:r>
            <a:r>
              <a:rPr lang="it-IT" dirty="0"/>
              <a:t>n ochii unei femei </a:t>
            </a:r>
            <a:r>
              <a:rPr lang="en-US" dirty="0"/>
              <a:t>ş</a:t>
            </a:r>
            <a:r>
              <a:rPr lang="it-IT" dirty="0"/>
              <a:t>i vezi frumuse</a:t>
            </a:r>
            <a:r>
              <a:rPr lang="en-US" dirty="0"/>
              <a:t>ţ</a:t>
            </a:r>
            <a:r>
              <a:rPr lang="it-IT" dirty="0"/>
              <a:t>ea </a:t>
            </a:r>
            <a:r>
              <a:rPr lang="en-US" dirty="0"/>
              <a:t>î</a:t>
            </a:r>
            <a:r>
              <a:rPr lang="it-IT" dirty="0"/>
              <a:t>n inima ei.” – Nate Dircks</a:t>
            </a:r>
            <a:endParaRPr lang="en-US" dirty="0"/>
          </a:p>
        </p:txBody>
      </p:sp>
      <p:pic>
        <p:nvPicPr>
          <p:cNvPr id="6" name="Picture 2" descr="http://www.europafm.ro/wp-content/uploads/2015/04/Steagul-Spanie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8511"/>
            <a:ext cx="828106" cy="63835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" y="4738511"/>
            <a:ext cx="2837112" cy="6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8" y="4738511"/>
            <a:ext cx="2309072" cy="63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t68.trilu.ro/image/cezarul2/18dc3a6420e34d/thumb-1400x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291" y="4719721"/>
            <a:ext cx="1205995" cy="667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444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835</Words>
  <Application>Microsoft Office PowerPoint</Application>
  <PresentationFormat>Hârtie B5 (ISO) (176x250 mm)</PresentationFormat>
  <Paragraphs>478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Prezentare PowerPoint</vt:lpstr>
      <vt:lpstr>Prezentare PowerPoint</vt:lpstr>
      <vt:lpstr>Prezentare PowerPoint</vt:lpstr>
      <vt:lpstr>MARTIE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 2019-2020</dc:title>
  <dc:creator>calitate</dc:creator>
  <cp:lastModifiedBy>GIANINA LEORA POPESCU</cp:lastModifiedBy>
  <cp:revision>58</cp:revision>
  <dcterms:created xsi:type="dcterms:W3CDTF">2006-08-16T00:00:00Z</dcterms:created>
  <dcterms:modified xsi:type="dcterms:W3CDTF">2023-10-24T19:44:47Z</dcterms:modified>
</cp:coreProperties>
</file>