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35" r:id="rId4"/>
  </p:sldMasterIdLst>
  <p:notesMasterIdLst>
    <p:notesMasterId r:id="rId19"/>
  </p:notesMasterIdLst>
  <p:handoutMasterIdLst>
    <p:handoutMasterId r:id="rId20"/>
  </p:handoutMasterIdLst>
  <p:sldIdLst>
    <p:sldId id="283" r:id="rId5"/>
    <p:sldId id="273" r:id="rId6"/>
    <p:sldId id="261" r:id="rId7"/>
    <p:sldId id="272" r:id="rId8"/>
    <p:sldId id="274" r:id="rId9"/>
    <p:sldId id="275" r:id="rId10"/>
    <p:sldId id="276" r:id="rId11"/>
    <p:sldId id="277" r:id="rId12"/>
    <p:sldId id="278" r:id="rId13"/>
    <p:sldId id="279" r:id="rId14"/>
    <p:sldId id="280" r:id="rId15"/>
    <p:sldId id="281" r:id="rId16"/>
    <p:sldId id="282"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312CA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94" autoAdjust="0"/>
  </p:normalViewPr>
  <p:slideViewPr>
    <p:cSldViewPr snapToGrid="0">
      <p:cViewPr varScale="1">
        <p:scale>
          <a:sx n="86" d="100"/>
          <a:sy n="86" d="100"/>
        </p:scale>
        <p:origin x="470" y="77"/>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B2C9F2-E2E3-4744-BCFB-83A7FB60B6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17450A2-314D-4C25-AA9D-F9AE05640C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468E85-C442-4596-9169-81730F14795A}" type="datetimeFigureOut">
              <a:rPr lang="en-US" smtClean="0"/>
              <a:t>9/5/2021</a:t>
            </a:fld>
            <a:endParaRPr lang="en-US" dirty="0"/>
          </a:p>
        </p:txBody>
      </p:sp>
      <p:sp>
        <p:nvSpPr>
          <p:cNvPr id="4" name="Footer Placeholder 3">
            <a:extLst>
              <a:ext uri="{FF2B5EF4-FFF2-40B4-BE49-F238E27FC236}">
                <a16:creationId xmlns:a16="http://schemas.microsoft.com/office/drawing/2014/main" id="{D30C8228-441E-4284-879B-DD7E30882B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17FA42E-EB8D-48D7-93C6-76CCCBEC83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3876FF-7E26-4AC7-A56B-AF1D0E79C3F1}" type="slidenum">
              <a:rPr lang="en-US" smtClean="0"/>
              <a:t>‹#›</a:t>
            </a:fld>
            <a:endParaRPr lang="en-US" dirty="0"/>
          </a:p>
        </p:txBody>
      </p:sp>
    </p:spTree>
    <p:extLst>
      <p:ext uri="{BB962C8B-B14F-4D97-AF65-F5344CB8AC3E}">
        <p14:creationId xmlns:p14="http://schemas.microsoft.com/office/powerpoint/2010/main" val="987599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94C8D-6EC9-495D-9CD7-E4258EB1FBB2}" type="datetimeFigureOut">
              <a:rPr lang="en-US" smtClean="0"/>
              <a:t>9/5/2021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A110C-3D35-4FD3-808A-C1BFDD21E250}" type="slidenum">
              <a:rPr lang="en-US" smtClean="0"/>
              <a:t>‹#›</a:t>
            </a:fld>
            <a:endParaRPr lang="en-US" dirty="0"/>
          </a:p>
        </p:txBody>
      </p:sp>
    </p:spTree>
    <p:extLst>
      <p:ext uri="{BB962C8B-B14F-4D97-AF65-F5344CB8AC3E}">
        <p14:creationId xmlns:p14="http://schemas.microsoft.com/office/powerpoint/2010/main" val="27755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2</a:t>
            </a:fld>
            <a:endParaRPr lang="en-US" dirty="0"/>
          </a:p>
        </p:txBody>
      </p:sp>
    </p:spTree>
    <p:extLst>
      <p:ext uri="{BB962C8B-B14F-4D97-AF65-F5344CB8AC3E}">
        <p14:creationId xmlns:p14="http://schemas.microsoft.com/office/powerpoint/2010/main" val="3257862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11</a:t>
            </a:fld>
            <a:endParaRPr lang="en-US" dirty="0"/>
          </a:p>
        </p:txBody>
      </p:sp>
    </p:spTree>
    <p:extLst>
      <p:ext uri="{BB962C8B-B14F-4D97-AF65-F5344CB8AC3E}">
        <p14:creationId xmlns:p14="http://schemas.microsoft.com/office/powerpoint/2010/main" val="2668847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12</a:t>
            </a:fld>
            <a:endParaRPr lang="en-US" dirty="0"/>
          </a:p>
        </p:txBody>
      </p:sp>
    </p:spTree>
    <p:extLst>
      <p:ext uri="{BB962C8B-B14F-4D97-AF65-F5344CB8AC3E}">
        <p14:creationId xmlns:p14="http://schemas.microsoft.com/office/powerpoint/2010/main" val="293901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13</a:t>
            </a:fld>
            <a:endParaRPr lang="en-US" dirty="0"/>
          </a:p>
        </p:txBody>
      </p:sp>
    </p:spTree>
    <p:extLst>
      <p:ext uri="{BB962C8B-B14F-4D97-AF65-F5344CB8AC3E}">
        <p14:creationId xmlns:p14="http://schemas.microsoft.com/office/powerpoint/2010/main" val="271349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3</a:t>
            </a:fld>
            <a:endParaRPr lang="en-US" dirty="0"/>
          </a:p>
        </p:txBody>
      </p:sp>
    </p:spTree>
    <p:extLst>
      <p:ext uri="{BB962C8B-B14F-4D97-AF65-F5344CB8AC3E}">
        <p14:creationId xmlns:p14="http://schemas.microsoft.com/office/powerpoint/2010/main" val="14714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4</a:t>
            </a:fld>
            <a:endParaRPr lang="en-US" dirty="0"/>
          </a:p>
        </p:txBody>
      </p:sp>
    </p:spTree>
    <p:extLst>
      <p:ext uri="{BB962C8B-B14F-4D97-AF65-F5344CB8AC3E}">
        <p14:creationId xmlns:p14="http://schemas.microsoft.com/office/powerpoint/2010/main" val="3859570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5</a:t>
            </a:fld>
            <a:endParaRPr lang="en-US" dirty="0"/>
          </a:p>
        </p:txBody>
      </p:sp>
    </p:spTree>
    <p:extLst>
      <p:ext uri="{BB962C8B-B14F-4D97-AF65-F5344CB8AC3E}">
        <p14:creationId xmlns:p14="http://schemas.microsoft.com/office/powerpoint/2010/main" val="467196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6</a:t>
            </a:fld>
            <a:endParaRPr lang="en-US" dirty="0"/>
          </a:p>
        </p:txBody>
      </p:sp>
    </p:spTree>
    <p:extLst>
      <p:ext uri="{BB962C8B-B14F-4D97-AF65-F5344CB8AC3E}">
        <p14:creationId xmlns:p14="http://schemas.microsoft.com/office/powerpoint/2010/main" val="410377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7</a:t>
            </a:fld>
            <a:endParaRPr lang="en-US" dirty="0"/>
          </a:p>
        </p:txBody>
      </p:sp>
    </p:spTree>
    <p:extLst>
      <p:ext uri="{BB962C8B-B14F-4D97-AF65-F5344CB8AC3E}">
        <p14:creationId xmlns:p14="http://schemas.microsoft.com/office/powerpoint/2010/main" val="349254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8</a:t>
            </a:fld>
            <a:endParaRPr lang="en-US" dirty="0"/>
          </a:p>
        </p:txBody>
      </p:sp>
    </p:spTree>
    <p:extLst>
      <p:ext uri="{BB962C8B-B14F-4D97-AF65-F5344CB8AC3E}">
        <p14:creationId xmlns:p14="http://schemas.microsoft.com/office/powerpoint/2010/main" val="914224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9</a:t>
            </a:fld>
            <a:endParaRPr lang="en-US" dirty="0"/>
          </a:p>
        </p:txBody>
      </p:sp>
    </p:spTree>
    <p:extLst>
      <p:ext uri="{BB962C8B-B14F-4D97-AF65-F5344CB8AC3E}">
        <p14:creationId xmlns:p14="http://schemas.microsoft.com/office/powerpoint/2010/main" val="2489564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A110C-3D35-4FD3-808A-C1BFDD21E250}" type="slidenum">
              <a:rPr lang="en-US" smtClean="0"/>
              <a:t>10</a:t>
            </a:fld>
            <a:endParaRPr lang="en-US" dirty="0"/>
          </a:p>
        </p:txBody>
      </p:sp>
    </p:spTree>
    <p:extLst>
      <p:ext uri="{BB962C8B-B14F-4D97-AF65-F5344CB8AC3E}">
        <p14:creationId xmlns:p14="http://schemas.microsoft.com/office/powerpoint/2010/main" val="211267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B75AA9A9-FE15-4A89-8C7D-72A64C29FA98}" type="datetimeFigureOut">
              <a:rPr lang="en-US" smtClean="0"/>
              <a:t>9/5/2021</a:t>
            </a:fld>
            <a:endParaRPr lang="en-US" dirty="0"/>
          </a:p>
        </p:txBody>
      </p:sp>
      <p:sp>
        <p:nvSpPr>
          <p:cNvPr id="16" name="Slide Number Placeholder 15"/>
          <p:cNvSpPr>
            <a:spLocks noGrp="1"/>
          </p:cNvSpPr>
          <p:nvPr>
            <p:ph type="sldNum" sz="quarter" idx="11"/>
          </p:nvPr>
        </p:nvSpPr>
        <p:spPr/>
        <p:txBody>
          <a:bodyPr/>
          <a:lstStyle/>
          <a:p>
            <a:fld id="{CBBCA2E0-7902-468E-AAAC-ABCABDCFC198}" type="slidenum">
              <a:rPr lang="en-US" smtClean="0"/>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AA9A9-FE15-4A89-8C7D-72A64C29FA98}" type="datetimeFigureOut">
              <a:rPr lang="en-US" smtClean="0"/>
              <a:t>9/5/2021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BCA2E0-7902-468E-AAAC-ABCABDCFC19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5AA9A9-FE15-4A89-8C7D-72A64C29FA98}" type="datetimeFigureOut">
              <a:rPr lang="en-US" smtClean="0"/>
              <a:t>9/5/2021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BCA2E0-7902-468E-AAAC-ABCABDCFC198}"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Pic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B7FD287-6069-44EC-8F85-115663C113F9}"/>
              </a:ext>
            </a:extLst>
          </p:cNvPr>
          <p:cNvSpPr>
            <a:spLocks noGrp="1"/>
          </p:cNvSpPr>
          <p:nvPr>
            <p:ph type="pic" sz="quarter" idx="15"/>
          </p:nvPr>
        </p:nvSpPr>
        <p:spPr>
          <a:xfrm>
            <a:off x="6096000" y="0"/>
            <a:ext cx="6096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63616E89-FD42-4D23-8339-57A0A9C1E3BA}"/>
              </a:ext>
            </a:extLst>
          </p:cNvPr>
          <p:cNvSpPr>
            <a:spLocks noGrp="1"/>
          </p:cNvSpPr>
          <p:nvPr>
            <p:ph type="title" hasCustomPrompt="1"/>
          </p:nvPr>
        </p:nvSpPr>
        <p:spPr>
          <a:xfrm>
            <a:off x="6593163" y="2857500"/>
            <a:ext cx="5151120" cy="1143000"/>
          </a:xfrm>
          <a:solidFill>
            <a:schemeClr val="tx1">
              <a:alpha val="50000"/>
            </a:schemeClr>
          </a:solidFill>
        </p:spPr>
        <p:txBody>
          <a:bodyPr>
            <a:noAutofit/>
          </a:bodyPr>
          <a:lstStyle>
            <a:lvl1pPr algn="ctr">
              <a:defRPr sz="5400"/>
            </a:lvl1pPr>
          </a:lstStyle>
          <a:p>
            <a:r>
              <a:rPr lang="en-US" dirty="0"/>
              <a:t>CLICK TO EDIT TITLE STYLE</a:t>
            </a:r>
          </a:p>
        </p:txBody>
      </p:sp>
      <p:sp>
        <p:nvSpPr>
          <p:cNvPr id="11" name="Content Placeholder 10">
            <a:extLst>
              <a:ext uri="{FF2B5EF4-FFF2-40B4-BE49-F238E27FC236}">
                <a16:creationId xmlns:a16="http://schemas.microsoft.com/office/drawing/2014/main" id="{D5FE4697-D3A3-4ECA-A20B-312D0B05A0B1}"/>
              </a:ext>
            </a:extLst>
          </p:cNvPr>
          <p:cNvSpPr>
            <a:spLocks noGrp="1"/>
          </p:cNvSpPr>
          <p:nvPr>
            <p:ph sz="quarter" idx="14"/>
          </p:nvPr>
        </p:nvSpPr>
        <p:spPr>
          <a:xfrm>
            <a:off x="361244" y="440267"/>
            <a:ext cx="5407378" cy="6096000"/>
          </a:xfrm>
          <a:solidFill>
            <a:srgbClr val="000000">
              <a:alpha val="45098"/>
            </a:srgb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8689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Pic Left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B7FD287-6069-44EC-8F85-115663C113F9}"/>
              </a:ext>
            </a:extLst>
          </p:cNvPr>
          <p:cNvSpPr>
            <a:spLocks noGrp="1"/>
          </p:cNvSpPr>
          <p:nvPr>
            <p:ph type="pic" sz="quarter" idx="15"/>
          </p:nvPr>
        </p:nvSpPr>
        <p:spPr>
          <a:xfrm>
            <a:off x="0" y="0"/>
            <a:ext cx="6096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63616E89-FD42-4D23-8339-57A0A9C1E3BA}"/>
              </a:ext>
            </a:extLst>
          </p:cNvPr>
          <p:cNvSpPr>
            <a:spLocks noGrp="1"/>
          </p:cNvSpPr>
          <p:nvPr>
            <p:ph type="title" hasCustomPrompt="1"/>
          </p:nvPr>
        </p:nvSpPr>
        <p:spPr>
          <a:xfrm>
            <a:off x="497163" y="2857500"/>
            <a:ext cx="5151120" cy="1143000"/>
          </a:xfrm>
          <a:solidFill>
            <a:schemeClr val="tx1">
              <a:alpha val="50000"/>
            </a:schemeClr>
          </a:solidFill>
        </p:spPr>
        <p:txBody>
          <a:bodyPr>
            <a:noAutofit/>
          </a:bodyPr>
          <a:lstStyle>
            <a:lvl1pPr algn="ctr">
              <a:defRPr sz="5400" b="1">
                <a:latin typeface="+mn-lt"/>
              </a:defRPr>
            </a:lvl1pPr>
          </a:lstStyle>
          <a:p>
            <a:r>
              <a:rPr lang="en-US" dirty="0"/>
              <a:t>CLICK TO EDIT TITLE STYLE</a:t>
            </a:r>
          </a:p>
        </p:txBody>
      </p:sp>
      <p:sp>
        <p:nvSpPr>
          <p:cNvPr id="11" name="Content Placeholder 10">
            <a:extLst>
              <a:ext uri="{FF2B5EF4-FFF2-40B4-BE49-F238E27FC236}">
                <a16:creationId xmlns:a16="http://schemas.microsoft.com/office/drawing/2014/main" id="{D5FE4697-D3A3-4ECA-A20B-312D0B05A0B1}"/>
              </a:ext>
            </a:extLst>
          </p:cNvPr>
          <p:cNvSpPr>
            <a:spLocks noGrp="1"/>
          </p:cNvSpPr>
          <p:nvPr>
            <p:ph sz="quarter" idx="14"/>
          </p:nvPr>
        </p:nvSpPr>
        <p:spPr>
          <a:xfrm>
            <a:off x="6434666" y="381000"/>
            <a:ext cx="5452533" cy="6096000"/>
          </a:xfrm>
          <a:solidFill>
            <a:srgbClr val="000000">
              <a:alpha val="45098"/>
            </a:srgb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0690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Pic Top">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5FE4697-D3A3-4ECA-A20B-312D0B05A0B1}"/>
              </a:ext>
            </a:extLst>
          </p:cNvPr>
          <p:cNvSpPr>
            <a:spLocks noGrp="1"/>
          </p:cNvSpPr>
          <p:nvPr>
            <p:ph sz="quarter" idx="14"/>
          </p:nvPr>
        </p:nvSpPr>
        <p:spPr>
          <a:xfrm>
            <a:off x="393191" y="3598335"/>
            <a:ext cx="11405617" cy="3079044"/>
          </a:xfrm>
          <a:solidFill>
            <a:srgbClr val="000000">
              <a:alpha val="45098"/>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DB7FD287-6069-44EC-8F85-115663C113F9}"/>
              </a:ext>
            </a:extLst>
          </p:cNvPr>
          <p:cNvSpPr>
            <a:spLocks noGrp="1"/>
          </p:cNvSpPr>
          <p:nvPr>
            <p:ph type="pic" sz="quarter" idx="15"/>
          </p:nvPr>
        </p:nvSpPr>
        <p:spPr>
          <a:xfrm>
            <a:off x="-1" y="4797"/>
            <a:ext cx="12192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63616E89-FD42-4D23-8339-57A0A9C1E3BA}"/>
              </a:ext>
            </a:extLst>
          </p:cNvPr>
          <p:cNvSpPr>
            <a:spLocks noGrp="1"/>
          </p:cNvSpPr>
          <p:nvPr>
            <p:ph type="title" hasCustomPrompt="1"/>
          </p:nvPr>
        </p:nvSpPr>
        <p:spPr>
          <a:xfrm>
            <a:off x="3501418" y="1075266"/>
            <a:ext cx="5189164" cy="1188720"/>
          </a:xfrm>
          <a:solidFill>
            <a:schemeClr val="tx1">
              <a:alpha val="50000"/>
            </a:schemeClr>
          </a:solidFill>
        </p:spPr>
        <p:txBody>
          <a:bodyPr>
            <a:normAutofit/>
          </a:bodyPr>
          <a:lstStyle>
            <a:lvl1pPr algn="ctr">
              <a:defRPr sz="5400"/>
            </a:lvl1pPr>
          </a:lstStyle>
          <a:p>
            <a:r>
              <a:rPr lang="en-US" dirty="0"/>
              <a:t>CLICK TO EDIT TITLE STYLE</a:t>
            </a:r>
          </a:p>
        </p:txBody>
      </p:sp>
    </p:spTree>
    <p:extLst>
      <p:ext uri="{BB962C8B-B14F-4D97-AF65-F5344CB8AC3E}">
        <p14:creationId xmlns:p14="http://schemas.microsoft.com/office/powerpoint/2010/main" val="300350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B75AA9A9-FE15-4A89-8C7D-72A64C29FA98}" type="datetimeFigureOut">
              <a:rPr lang="en-US" smtClean="0"/>
              <a:t>9/5/2021</a:t>
            </a:fld>
            <a:endParaRPr lang="en-US" dirty="0"/>
          </a:p>
        </p:txBody>
      </p:sp>
      <p:sp>
        <p:nvSpPr>
          <p:cNvPr id="15" name="Slide Number Placeholder 14"/>
          <p:cNvSpPr>
            <a:spLocks noGrp="1"/>
          </p:cNvSpPr>
          <p:nvPr>
            <p:ph type="sldNum" sz="quarter" idx="11"/>
          </p:nvPr>
        </p:nvSpPr>
        <p:spPr/>
        <p:txBody>
          <a:bodyPr/>
          <a:lstStyle/>
          <a:p>
            <a:fld id="{CBBCA2E0-7902-468E-AAAC-ABCABDCFC198}" type="slidenum">
              <a:rPr lang="en-US" smtClean="0"/>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B75AA9A9-FE15-4A89-8C7D-72A64C29FA98}" type="datetimeFigureOut">
              <a:rPr lang="en-US" smtClean="0"/>
              <a:t>9/5/2021</a:t>
            </a:fld>
            <a:endParaRPr lang="en-US" dirty="0"/>
          </a:p>
        </p:txBody>
      </p:sp>
      <p:sp>
        <p:nvSpPr>
          <p:cNvPr id="13" name="Slide Number Placeholder 12"/>
          <p:cNvSpPr>
            <a:spLocks noGrp="1"/>
          </p:cNvSpPr>
          <p:nvPr>
            <p:ph type="sldNum" sz="quarter" idx="11"/>
          </p:nvPr>
        </p:nvSpPr>
        <p:spPr/>
        <p:txBody>
          <a:bodyPr/>
          <a:lstStyle/>
          <a:p>
            <a:fld id="{CBBCA2E0-7902-468E-AAAC-ABCABDCFC198}"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75AA9A9-FE15-4A89-8C7D-72A64C29FA98}" type="datetimeFigureOut">
              <a:rPr lang="en-US" smtClean="0"/>
              <a:t>9/5/2021</a:t>
            </a:fld>
            <a:endParaRPr lang="en-US" dirty="0"/>
          </a:p>
        </p:txBody>
      </p:sp>
      <p:sp>
        <p:nvSpPr>
          <p:cNvPr id="9" name="Slide Number Placeholder 8"/>
          <p:cNvSpPr>
            <a:spLocks noGrp="1"/>
          </p:cNvSpPr>
          <p:nvPr>
            <p:ph type="sldNum" sz="quarter" idx="11"/>
          </p:nvPr>
        </p:nvSpPr>
        <p:spPr/>
        <p:txBody>
          <a:bodyPr/>
          <a:lstStyle/>
          <a:p>
            <a:fld id="{CBBCA2E0-7902-468E-AAAC-ABCABDCFC198}"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B75AA9A9-FE15-4A89-8C7D-72A64C29FA98}" type="datetimeFigureOut">
              <a:rPr lang="en-US" smtClean="0"/>
              <a:t>9/5/2021</a:t>
            </a:fld>
            <a:endParaRPr lang="en-US" dirty="0"/>
          </a:p>
        </p:txBody>
      </p:sp>
      <p:sp>
        <p:nvSpPr>
          <p:cNvPr id="15" name="Slide Number Placeholder 14"/>
          <p:cNvSpPr>
            <a:spLocks noGrp="1"/>
          </p:cNvSpPr>
          <p:nvPr>
            <p:ph type="sldNum" sz="quarter" idx="11"/>
          </p:nvPr>
        </p:nvSpPr>
        <p:spPr/>
        <p:txBody>
          <a:bodyPr/>
          <a:lstStyle/>
          <a:p>
            <a:fld id="{CBBCA2E0-7902-468E-AAAC-ABCABDCFC198}" type="slidenum">
              <a:rPr lang="en-US" smtClean="0"/>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B75AA9A9-FE15-4A89-8C7D-72A64C29FA98}" type="datetimeFigureOut">
              <a:rPr lang="en-US" smtClean="0"/>
              <a:t>9/5/2021</a:t>
            </a:fld>
            <a:endParaRPr lang="en-US" dirty="0"/>
          </a:p>
        </p:txBody>
      </p:sp>
      <p:sp>
        <p:nvSpPr>
          <p:cNvPr id="8" name="Slide Number Placeholder 7"/>
          <p:cNvSpPr>
            <a:spLocks noGrp="1"/>
          </p:cNvSpPr>
          <p:nvPr>
            <p:ph type="sldNum" sz="quarter" idx="11"/>
          </p:nvPr>
        </p:nvSpPr>
        <p:spPr/>
        <p:txBody>
          <a:bodyPr/>
          <a:lstStyle/>
          <a:p>
            <a:fld id="{CBBCA2E0-7902-468E-AAAC-ABCABDCFC198}"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75AA9A9-FE15-4A89-8C7D-72A64C29FA98}" type="datetimeFigureOut">
              <a:rPr lang="en-US" smtClean="0"/>
              <a:t>9/5/2021</a:t>
            </a:fld>
            <a:endParaRPr lang="en-US" dirty="0"/>
          </a:p>
        </p:txBody>
      </p:sp>
      <p:sp>
        <p:nvSpPr>
          <p:cNvPr id="6" name="Slide Number Placeholder 5"/>
          <p:cNvSpPr>
            <a:spLocks noGrp="1"/>
          </p:cNvSpPr>
          <p:nvPr>
            <p:ph type="sldNum" sz="quarter" idx="11"/>
          </p:nvPr>
        </p:nvSpPr>
        <p:spPr/>
        <p:txBody>
          <a:bodyPr/>
          <a:lstStyle/>
          <a:p>
            <a:fld id="{CBBCA2E0-7902-468E-AAAC-ABCABDCFC198}" type="slidenum">
              <a:rPr lang="en-US" smtClean="0"/>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B75AA9A9-FE15-4A89-8C7D-72A64C29FA98}" type="datetimeFigureOut">
              <a:rPr lang="en-US" smtClean="0"/>
              <a:t>9/5/2021</a:t>
            </a:fld>
            <a:endParaRPr lang="en-US" dirty="0"/>
          </a:p>
        </p:txBody>
      </p:sp>
      <p:sp>
        <p:nvSpPr>
          <p:cNvPr id="16" name="Slide Number Placeholder 15"/>
          <p:cNvSpPr>
            <a:spLocks noGrp="1"/>
          </p:cNvSpPr>
          <p:nvPr>
            <p:ph type="sldNum" sz="quarter" idx="11"/>
          </p:nvPr>
        </p:nvSpPr>
        <p:spPr/>
        <p:txBody>
          <a:bodyPr/>
          <a:lstStyle/>
          <a:p>
            <a:fld id="{CBBCA2E0-7902-468E-AAAC-ABCABDCFC198}" type="slidenum">
              <a:rPr lang="en-US" smtClean="0"/>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B75AA9A9-FE15-4A89-8C7D-72A64C29FA98}" type="datetimeFigureOut">
              <a:rPr lang="en-US" smtClean="0"/>
              <a:t>9/5/2021</a:t>
            </a:fld>
            <a:endParaRPr lang="en-US" dirty="0"/>
          </a:p>
        </p:txBody>
      </p:sp>
      <p:sp>
        <p:nvSpPr>
          <p:cNvPr id="14" name="Slide Number Placeholder 13"/>
          <p:cNvSpPr>
            <a:spLocks noGrp="1"/>
          </p:cNvSpPr>
          <p:nvPr>
            <p:ph type="sldNum" sz="quarter" idx="11"/>
          </p:nvPr>
        </p:nvSpPr>
        <p:spPr/>
        <p:txBody>
          <a:bodyPr/>
          <a:lstStyle/>
          <a:p>
            <a:fld id="{CBBCA2E0-7902-468E-AAAC-ABCABDCFC198}" type="slidenum">
              <a:rPr lang="en-US" smtClean="0"/>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75AA9A9-FE15-4A89-8C7D-72A64C29FA98}" type="datetimeFigureOut">
              <a:rPr lang="en-US" smtClean="0"/>
              <a:t>9/5/2021</a:t>
            </a:fld>
            <a:endParaRPr lang="en-US" dirty="0"/>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CBBCA2E0-7902-468E-AAAC-ABCABDCFC19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6.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3910" y="120504"/>
            <a:ext cx="1873249" cy="1708654"/>
          </a:xfrm>
          <a:prstGeom prst="rect">
            <a:avLst/>
          </a:prstGeom>
          <a:ln w="28575"/>
        </p:spPr>
        <p:style>
          <a:lnRef idx="2">
            <a:schemeClr val="accent1"/>
          </a:lnRef>
          <a:fillRef idx="1">
            <a:schemeClr val="lt1"/>
          </a:fillRef>
          <a:effectRef idx="0">
            <a:schemeClr val="accent1"/>
          </a:effectRef>
          <a:fontRef idx="minor">
            <a:schemeClr val="dk1"/>
          </a:fontRef>
        </p:style>
      </p:pic>
      <p:sp>
        <p:nvSpPr>
          <p:cNvPr id="9" name="TextBox 8"/>
          <p:cNvSpPr txBox="1"/>
          <p:nvPr/>
        </p:nvSpPr>
        <p:spPr>
          <a:xfrm>
            <a:off x="2442949" y="1138001"/>
            <a:ext cx="7533564" cy="1692771"/>
          </a:xfrm>
          <a:prstGeom prst="rect">
            <a:avLst/>
          </a:prstGeom>
          <a:noFill/>
        </p:spPr>
        <p:txBody>
          <a:bodyPr wrap="square" rtlCol="0">
            <a:spAutoFit/>
          </a:bodyPr>
          <a:lstStyle/>
          <a:p>
            <a:pPr algn="ctr"/>
            <a:r>
              <a:rPr lang="ro-RO" sz="3200" b="1" dirty="0">
                <a:latin typeface="Bodoni MT Black" pitchFamily="18" charset="0"/>
              </a:rPr>
              <a:t>CULINARY CALENDAR</a:t>
            </a:r>
          </a:p>
          <a:p>
            <a:pPr algn="ctr"/>
            <a:r>
              <a:rPr lang="ro-RO" sz="3200" b="1" dirty="0">
                <a:latin typeface="Bodoni MT Black" pitchFamily="18" charset="0"/>
              </a:rPr>
              <a:t>2021</a:t>
            </a:r>
          </a:p>
          <a:p>
            <a:pPr algn="ctr"/>
            <a:r>
              <a:rPr lang="en-US" sz="2000" i="1" dirty="0"/>
              <a:t>Erasmus+ project </a:t>
            </a:r>
            <a:r>
              <a:rPr lang="en-US" sz="2000" b="1" i="1" dirty="0"/>
              <a:t>”Europe on seven hills” </a:t>
            </a:r>
            <a:endParaRPr lang="ro-RO" sz="2000" b="1" i="1" dirty="0"/>
          </a:p>
          <a:p>
            <a:pPr algn="ctr"/>
            <a:r>
              <a:rPr lang="en-US" sz="2000" i="1" dirty="0"/>
              <a:t>20</a:t>
            </a:r>
            <a:r>
              <a:rPr lang="ro-RO" sz="2000" i="1" dirty="0"/>
              <a:t>18</a:t>
            </a:r>
            <a:r>
              <a:rPr lang="en-US" sz="2000" i="1" dirty="0"/>
              <a:t> - 1 - RO01 - KA229 - 0</a:t>
            </a:r>
            <a:r>
              <a:rPr lang="ro-RO" sz="2000" i="1" dirty="0"/>
              <a:t>49484</a:t>
            </a:r>
            <a:endParaRPr lang="en-US" sz="2000" b="1" i="1" dirty="0">
              <a:latin typeface="Bodoni MT Black" pitchFamily="18" charset="0"/>
            </a:endParaRPr>
          </a:p>
        </p:txBody>
      </p:sp>
      <p:sp>
        <p:nvSpPr>
          <p:cNvPr id="10" name="Rectangle 9"/>
          <p:cNvSpPr/>
          <p:nvPr/>
        </p:nvSpPr>
        <p:spPr>
          <a:xfrm>
            <a:off x="1893627" y="2779065"/>
            <a:ext cx="8632209" cy="2197289"/>
          </a:xfrm>
          <a:prstGeom prst="rect">
            <a:avLst/>
          </a:prstGeom>
          <a:solidFill>
            <a:schemeClr val="bg1"/>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572" y="3210165"/>
            <a:ext cx="1816100"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90" y="3240327"/>
            <a:ext cx="2414588" cy="1274763"/>
          </a:xfrm>
          <a:prstGeom prst="rect">
            <a:avLst/>
          </a:prstGeom>
          <a:solidFill>
            <a:schemeClr val="bg2"/>
          </a:solidFill>
          <a:ln>
            <a:noFill/>
          </a:ln>
          <a:effectLs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2688" y="3192703"/>
            <a:ext cx="1841500"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187" y="3098661"/>
            <a:ext cx="1873153" cy="155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289" y="120504"/>
            <a:ext cx="3810687" cy="853306"/>
          </a:xfrm>
          <a:prstGeom prst="rect">
            <a:avLst/>
          </a:prstGeom>
          <a:ln w="28575"/>
        </p:spPr>
        <p:style>
          <a:lnRef idx="2">
            <a:schemeClr val="accent1"/>
          </a:lnRef>
          <a:fillRef idx="1">
            <a:schemeClr val="lt1"/>
          </a:fillRef>
          <a:effectRef idx="0">
            <a:schemeClr val="accent1"/>
          </a:effectRef>
          <a:fontRef idx="minor">
            <a:schemeClr val="dk1"/>
          </a:fontRef>
        </p:style>
      </p:pic>
      <p:sp>
        <p:nvSpPr>
          <p:cNvPr id="11" name="TextBox 10"/>
          <p:cNvSpPr txBox="1"/>
          <p:nvPr/>
        </p:nvSpPr>
        <p:spPr>
          <a:xfrm>
            <a:off x="3200401" y="5140545"/>
            <a:ext cx="6018662" cy="400110"/>
          </a:xfrm>
          <a:prstGeom prst="rect">
            <a:avLst/>
          </a:prstGeom>
          <a:noFill/>
        </p:spPr>
        <p:txBody>
          <a:bodyPr wrap="square" rtlCol="0">
            <a:spAutoFit/>
          </a:bodyPr>
          <a:lstStyle/>
          <a:p>
            <a:pPr algn="ctr"/>
            <a:r>
              <a:rPr lang="ro-RO" sz="2000" dirty="0">
                <a:latin typeface="Bodoni MT Black" pitchFamily="18" charset="0"/>
              </a:rPr>
              <a:t> </a:t>
            </a:r>
            <a:r>
              <a:rPr lang="ro-RO" sz="2000" b="1" dirty="0">
                <a:latin typeface="Bodoni MT Black" pitchFamily="18" charset="0"/>
              </a:rPr>
              <a:t>12 Traditional dishes</a:t>
            </a:r>
            <a:endParaRPr lang="en-US" sz="2000" b="1" dirty="0">
              <a:latin typeface="Bodoni MT Black" pitchFamily="18" charset="0"/>
            </a:endParaRPr>
          </a:p>
        </p:txBody>
      </p:sp>
      <p:sp>
        <p:nvSpPr>
          <p:cNvPr id="2" name="CasetăText 1">
            <a:extLst>
              <a:ext uri="{FF2B5EF4-FFF2-40B4-BE49-F238E27FC236}">
                <a16:creationId xmlns:a16="http://schemas.microsoft.com/office/drawing/2014/main" id="{3E3185DF-F3B1-4D2F-A1B6-62DDB6AFBB28}"/>
              </a:ext>
            </a:extLst>
          </p:cNvPr>
          <p:cNvSpPr txBox="1"/>
          <p:nvPr/>
        </p:nvSpPr>
        <p:spPr>
          <a:xfrm>
            <a:off x="1992572" y="5903650"/>
            <a:ext cx="8341036" cy="646331"/>
          </a:xfrm>
          <a:prstGeom prst="rect">
            <a:avLst/>
          </a:prstGeom>
          <a:solidFill>
            <a:schemeClr val="accent6">
              <a:lumMod val="40000"/>
              <a:lumOff val="60000"/>
            </a:schemeClr>
          </a:solidFill>
        </p:spPr>
        <p:txBody>
          <a:bodyPr wrap="square" rtlCol="0">
            <a:spAutoFit/>
          </a:bodyPr>
          <a:lstStyle/>
          <a:p>
            <a:pPr algn="just"/>
            <a:r>
              <a:rPr lang="ro-RO" sz="1200" dirty="0"/>
              <a:t>           </a:t>
            </a:r>
            <a:r>
              <a:rPr lang="en-US" sz="1200" dirty="0"/>
              <a:t>The European Commission support for the production of this publication does not constitute an endorsement of the contents which reflects the views only of the authors, and the National Agency and Commission cannot be held responsible for any use which may be made of the information contained therein</a:t>
            </a:r>
            <a:r>
              <a:rPr lang="ro-RO" sz="1200" dirty="0"/>
              <a:t>.</a:t>
            </a:r>
          </a:p>
        </p:txBody>
      </p:sp>
    </p:spTree>
    <p:extLst>
      <p:ext uri="{BB962C8B-B14F-4D97-AF65-F5344CB8AC3E}">
        <p14:creationId xmlns:p14="http://schemas.microsoft.com/office/powerpoint/2010/main" val="2861525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F155D8AB-D924-482A-9797-DFD7D8FFDA3B}"/>
              </a:ext>
            </a:extLst>
          </p:cNvPr>
          <p:cNvGraphicFramePr>
            <a:graphicFrameLocks noGrp="1"/>
          </p:cNvGraphicFramePr>
          <p:nvPr>
            <p:ph sz="quarter" idx="14"/>
            <p:extLst>
              <p:ext uri="{D42A27DB-BD31-4B8C-83A1-F6EECF244321}">
                <p14:modId xmlns:p14="http://schemas.microsoft.com/office/powerpoint/2010/main" val="3608703401"/>
              </p:ext>
            </p:extLst>
          </p:nvPr>
        </p:nvGraphicFramePr>
        <p:xfrm>
          <a:off x="393700" y="3547239"/>
          <a:ext cx="11404596" cy="2992944"/>
        </p:xfrm>
        <a:graphic>
          <a:graphicData uri="http://schemas.openxmlformats.org/drawingml/2006/table">
            <a:tbl>
              <a:tblPr firstRow="1" bandRow="1">
                <a:tableStyleId>{5C22544A-7EE6-4342-B048-85BDC9FD1C3A}</a:tableStyleId>
              </a:tblPr>
              <a:tblGrid>
                <a:gridCol w="1629228">
                  <a:extLst>
                    <a:ext uri="{9D8B030D-6E8A-4147-A177-3AD203B41FA5}">
                      <a16:colId xmlns:a16="http://schemas.microsoft.com/office/drawing/2014/main" val="4278129882"/>
                    </a:ext>
                  </a:extLst>
                </a:gridCol>
                <a:gridCol w="1629228">
                  <a:extLst>
                    <a:ext uri="{9D8B030D-6E8A-4147-A177-3AD203B41FA5}">
                      <a16:colId xmlns:a16="http://schemas.microsoft.com/office/drawing/2014/main" val="129949312"/>
                    </a:ext>
                  </a:extLst>
                </a:gridCol>
                <a:gridCol w="1629228">
                  <a:extLst>
                    <a:ext uri="{9D8B030D-6E8A-4147-A177-3AD203B41FA5}">
                      <a16:colId xmlns:a16="http://schemas.microsoft.com/office/drawing/2014/main" val="402972104"/>
                    </a:ext>
                  </a:extLst>
                </a:gridCol>
                <a:gridCol w="1629228">
                  <a:extLst>
                    <a:ext uri="{9D8B030D-6E8A-4147-A177-3AD203B41FA5}">
                      <a16:colId xmlns:a16="http://schemas.microsoft.com/office/drawing/2014/main" val="3347441334"/>
                    </a:ext>
                  </a:extLst>
                </a:gridCol>
                <a:gridCol w="1629228">
                  <a:extLst>
                    <a:ext uri="{9D8B030D-6E8A-4147-A177-3AD203B41FA5}">
                      <a16:colId xmlns:a16="http://schemas.microsoft.com/office/drawing/2014/main" val="1150609162"/>
                    </a:ext>
                  </a:extLst>
                </a:gridCol>
                <a:gridCol w="1629228">
                  <a:extLst>
                    <a:ext uri="{9D8B030D-6E8A-4147-A177-3AD203B41FA5}">
                      <a16:colId xmlns:a16="http://schemas.microsoft.com/office/drawing/2014/main" val="1556603734"/>
                    </a:ext>
                  </a:extLst>
                </a:gridCol>
                <a:gridCol w="1629228">
                  <a:extLst>
                    <a:ext uri="{9D8B030D-6E8A-4147-A177-3AD203B41FA5}">
                      <a16:colId xmlns:a16="http://schemas.microsoft.com/office/drawing/2014/main" val="1592960881"/>
                    </a:ext>
                  </a:extLst>
                </a:gridCol>
              </a:tblGrid>
              <a:tr h="589284">
                <a:tc>
                  <a:txBody>
                    <a:bodyPr/>
                    <a:lstStyle/>
                    <a:p>
                      <a:pPr algn="ctr"/>
                      <a:r>
                        <a:rPr lang="en-US" sz="3200" b="0" dirty="0">
                          <a:solidFill>
                            <a:schemeClr val="tx1"/>
                          </a:solidFill>
                        </a:rPr>
                        <a:t>SUN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MON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TUES</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WED</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THU</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FRI</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SAT</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7500176"/>
                  </a:ext>
                </a:extLst>
              </a:tr>
              <a:tr h="480732">
                <a:tc>
                  <a:txBody>
                    <a:bodyPr/>
                    <a:lstStyle/>
                    <a:p>
                      <a:pPr algn="ctr"/>
                      <a:endParaRPr lang="en-US" sz="2500" b="1"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500" b="1"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3</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4</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9447058"/>
                  </a:ext>
                </a:extLst>
              </a:tr>
              <a:tr h="480732">
                <a:tc>
                  <a:txBody>
                    <a:bodyPr/>
                    <a:lstStyle/>
                    <a:p>
                      <a:pPr algn="ctr"/>
                      <a:r>
                        <a:rPr lang="ro-RO" sz="2400" dirty="0">
                          <a:solidFill>
                            <a:schemeClr val="tx1"/>
                          </a:solidFill>
                        </a:rPr>
                        <a:t>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6</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11</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5607803"/>
                  </a:ext>
                </a:extLst>
              </a:tr>
              <a:tr h="480732">
                <a:tc>
                  <a:txBody>
                    <a:bodyPr/>
                    <a:lstStyle/>
                    <a:p>
                      <a:pPr algn="ctr"/>
                      <a:r>
                        <a:rPr lang="ro-RO" sz="2400" dirty="0">
                          <a:solidFill>
                            <a:schemeClr val="tx1"/>
                          </a:solidFill>
                        </a:rPr>
                        <a:t>12</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13</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14</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16</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5005601"/>
                  </a:ext>
                </a:extLst>
              </a:tr>
              <a:tr h="480732">
                <a:tc>
                  <a:txBody>
                    <a:bodyPr/>
                    <a:lstStyle/>
                    <a:p>
                      <a:pPr algn="ctr"/>
                      <a:r>
                        <a:rPr lang="ro-RO" sz="2400" dirty="0">
                          <a:solidFill>
                            <a:schemeClr val="tx1"/>
                          </a:solidFill>
                        </a:rPr>
                        <a:t>19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21</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22</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23</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24</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4009980"/>
                  </a:ext>
                </a:extLst>
              </a:tr>
              <a:tr h="480732">
                <a:tc>
                  <a:txBody>
                    <a:bodyPr/>
                    <a:lstStyle/>
                    <a:p>
                      <a:pPr algn="ctr"/>
                      <a:r>
                        <a:rPr lang="ro-RO" sz="2400" dirty="0">
                          <a:solidFill>
                            <a:schemeClr val="tx1"/>
                          </a:solidFill>
                        </a:rPr>
                        <a:t>26</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30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b="1"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b="1"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3558003"/>
                  </a:ext>
                </a:extLst>
              </a:tr>
            </a:tbl>
          </a:graphicData>
        </a:graphic>
      </p:graphicFrame>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56" y="208746"/>
            <a:ext cx="1173168" cy="78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593" y="0"/>
            <a:ext cx="5239407"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F2148FE5-2D3D-486E-9995-0ECE430ACED9}"/>
              </a:ext>
            </a:extLst>
          </p:cNvPr>
          <p:cNvSpPr>
            <a:spLocks noGrp="1"/>
          </p:cNvSpPr>
          <p:nvPr>
            <p:ph type="title"/>
          </p:nvPr>
        </p:nvSpPr>
        <p:spPr>
          <a:xfrm>
            <a:off x="6952592" y="0"/>
            <a:ext cx="5239408" cy="857644"/>
          </a:xfrm>
        </p:spPr>
        <p:txBody>
          <a:bodyPr>
            <a:normAutofit fontScale="90000"/>
          </a:bodyPr>
          <a:lstStyle/>
          <a:p>
            <a:r>
              <a:rPr lang="en-US" dirty="0">
                <a:solidFill>
                  <a:schemeClr val="bg1"/>
                </a:solidFill>
              </a:rPr>
              <a:t>SEPTEMBER 202</a:t>
            </a:r>
            <a:r>
              <a:rPr lang="ro-RO" dirty="0">
                <a:solidFill>
                  <a:schemeClr val="bg1"/>
                </a:solidFill>
              </a:rPr>
              <a:t>1</a:t>
            </a:r>
            <a:endParaRPr lang="en-US" dirty="0">
              <a:solidFill>
                <a:schemeClr val="bg1"/>
              </a:solidFill>
            </a:endParaRPr>
          </a:p>
        </p:txBody>
      </p:sp>
      <p:sp>
        <p:nvSpPr>
          <p:cNvPr id="3" name="TextBox 2"/>
          <p:cNvSpPr txBox="1"/>
          <p:nvPr/>
        </p:nvSpPr>
        <p:spPr>
          <a:xfrm>
            <a:off x="6479627" y="0"/>
            <a:ext cx="472966" cy="3293209"/>
          </a:xfrm>
          <a:prstGeom prst="rect">
            <a:avLst/>
          </a:prstGeom>
          <a:noFill/>
        </p:spPr>
        <p:txBody>
          <a:bodyPr wrap="square" rtlCol="0">
            <a:spAutoFit/>
          </a:bodyPr>
          <a:lstStyle/>
          <a:p>
            <a:r>
              <a:rPr lang="ro-RO" sz="1600" b="1" dirty="0">
                <a:latin typeface="Bodoni MT Black" pitchFamily="18" charset="0"/>
              </a:rPr>
              <a:t>B</a:t>
            </a:r>
          </a:p>
          <a:p>
            <a:endParaRPr lang="ro-RO" sz="1600" b="1" dirty="0">
              <a:latin typeface="Bodoni MT Black" pitchFamily="18" charset="0"/>
            </a:endParaRPr>
          </a:p>
          <a:p>
            <a:r>
              <a:rPr lang="ro-RO" sz="1600" b="1" dirty="0">
                <a:latin typeface="Bodoni MT Black" pitchFamily="18" charset="0"/>
              </a:rPr>
              <a:t>A</a:t>
            </a:r>
          </a:p>
          <a:p>
            <a:endParaRPr lang="ro-RO" sz="1600" b="1" dirty="0">
              <a:latin typeface="Bodoni MT Black" pitchFamily="18" charset="0"/>
            </a:endParaRPr>
          </a:p>
          <a:p>
            <a:r>
              <a:rPr lang="ro-RO" sz="1600" b="1" dirty="0">
                <a:latin typeface="Bodoni MT Black" pitchFamily="18" charset="0"/>
              </a:rPr>
              <a:t>K</a:t>
            </a:r>
          </a:p>
          <a:p>
            <a:endParaRPr lang="ro-RO" sz="1600" b="1" dirty="0">
              <a:latin typeface="Bodoni MT Black" pitchFamily="18" charset="0"/>
            </a:endParaRPr>
          </a:p>
          <a:p>
            <a:r>
              <a:rPr lang="ro-RO" sz="1600" b="1" dirty="0">
                <a:latin typeface="Bodoni MT Black" pitchFamily="18" charset="0"/>
              </a:rPr>
              <a:t>L</a:t>
            </a:r>
          </a:p>
          <a:p>
            <a:endParaRPr lang="ro-RO" sz="1600" b="1" dirty="0">
              <a:latin typeface="Bodoni MT Black" pitchFamily="18" charset="0"/>
            </a:endParaRPr>
          </a:p>
          <a:p>
            <a:r>
              <a:rPr lang="ro-RO" sz="1600" b="1" dirty="0">
                <a:latin typeface="Bodoni MT Black" pitchFamily="18" charset="0"/>
              </a:rPr>
              <a:t>A</a:t>
            </a:r>
          </a:p>
          <a:p>
            <a:endParaRPr lang="ro-RO" sz="1600" b="1" dirty="0">
              <a:latin typeface="Bodoni MT Black" pitchFamily="18" charset="0"/>
            </a:endParaRPr>
          </a:p>
          <a:p>
            <a:r>
              <a:rPr lang="ro-RO" sz="1600" b="1" dirty="0">
                <a:latin typeface="Bodoni MT Black" pitchFamily="18" charset="0"/>
              </a:rPr>
              <a:t>V</a:t>
            </a:r>
          </a:p>
          <a:p>
            <a:endParaRPr lang="ro-RO" sz="1600" b="1" dirty="0">
              <a:latin typeface="Bodoni MT Black" pitchFamily="18" charset="0"/>
            </a:endParaRPr>
          </a:p>
          <a:p>
            <a:r>
              <a:rPr lang="ro-RO" sz="1600" b="1" dirty="0">
                <a:latin typeface="Bodoni MT Black" pitchFamily="18" charset="0"/>
              </a:rPr>
              <a:t>A</a:t>
            </a:r>
            <a:endParaRPr lang="en-US" sz="1600" b="1" dirty="0">
              <a:latin typeface="Bodoni MT Black" pitchFamily="18" charset="0"/>
            </a:endParaRPr>
          </a:p>
        </p:txBody>
      </p:sp>
      <p:sp>
        <p:nvSpPr>
          <p:cNvPr id="5" name="Rectangle 4"/>
          <p:cNvSpPr>
            <a:spLocks noChangeArrowheads="1"/>
          </p:cNvSpPr>
          <p:nvPr/>
        </p:nvSpPr>
        <p:spPr bwMode="auto">
          <a:xfrm>
            <a:off x="0" y="898468"/>
            <a:ext cx="450893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Bodoni MT Black" pitchFamily="18" charset="0"/>
                <a:cs typeface="Arial" pitchFamily="34" charset="0"/>
              </a:rPr>
              <a:t>Ingredients (14 servings)</a:t>
            </a:r>
            <a:r>
              <a:rPr kumimoji="0" lang="en-US" sz="2000" b="0" i="0" u="none" strike="noStrike" cap="none" normalizeH="0" baseline="0" dirty="0">
                <a:ln>
                  <a:noFill/>
                </a:ln>
                <a:solidFill>
                  <a:schemeClr val="tx1"/>
                </a:solidFill>
                <a:effectLst/>
                <a:latin typeface="Arial Unicode MS"/>
                <a:cs typeface="Arial" pitchFamily="34" charset="0"/>
              </a:rPr>
              <a:t> </a:t>
            </a:r>
            <a:endParaRPr kumimoji="0" lang="ro-RO" sz="2000"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o-RO" sz="2000" b="0" i="0" u="none" strike="noStrike" cap="none" normalizeH="0" baseline="0" dirty="0">
                <a:ln>
                  <a:noFill/>
                </a:ln>
                <a:solidFill>
                  <a:schemeClr val="tx1"/>
                </a:solidFill>
                <a:effectLst/>
                <a:latin typeface="Arial Unicode MS"/>
                <a:cs typeface="Arial" pitchFamily="34" charset="0"/>
              </a:rPr>
              <a:t>- </a:t>
            </a:r>
            <a:r>
              <a:rPr kumimoji="0" lang="en-US" sz="2000" b="0" i="0" u="none" strike="noStrike" cap="none" normalizeH="0" baseline="0" dirty="0">
                <a:ln>
                  <a:noFill/>
                </a:ln>
                <a:solidFill>
                  <a:schemeClr val="tx1"/>
                </a:solidFill>
                <a:effectLst/>
                <a:latin typeface="Arial Unicode MS"/>
                <a:cs typeface="Arial" pitchFamily="34" charset="0"/>
              </a:rPr>
              <a:t>300 g almonds </a:t>
            </a:r>
            <a:endParaRPr kumimoji="0" lang="ro-RO" sz="2000"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o-RO" sz="2000" b="0" i="0" u="none" strike="noStrike" cap="none" normalizeH="0" baseline="0" dirty="0">
                <a:ln>
                  <a:noFill/>
                </a:ln>
                <a:solidFill>
                  <a:schemeClr val="tx1"/>
                </a:solidFill>
                <a:effectLst/>
                <a:latin typeface="Arial Unicode MS"/>
                <a:cs typeface="Arial" pitchFamily="34" charset="0"/>
              </a:rPr>
              <a:t>- </a:t>
            </a:r>
            <a:r>
              <a:rPr kumimoji="0" lang="en-US" sz="2000" b="0" i="0" u="none" strike="noStrike" cap="none" normalizeH="0" baseline="0" dirty="0">
                <a:ln>
                  <a:noFill/>
                </a:ln>
                <a:solidFill>
                  <a:schemeClr val="tx1"/>
                </a:solidFill>
                <a:effectLst/>
                <a:latin typeface="Arial Unicode MS"/>
                <a:cs typeface="Arial" pitchFamily="34" charset="0"/>
              </a:rPr>
              <a:t>300 g pistachios </a:t>
            </a:r>
            <a:endParaRPr kumimoji="0" lang="ro-RO" sz="2000"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o-RO" sz="2000" b="0" i="0" u="none" strike="noStrike" cap="none" normalizeH="0" baseline="0" dirty="0">
                <a:ln>
                  <a:noFill/>
                </a:ln>
                <a:solidFill>
                  <a:schemeClr val="tx1"/>
                </a:solidFill>
                <a:effectLst/>
                <a:latin typeface="Arial Unicode MS"/>
                <a:cs typeface="Arial" pitchFamily="34" charset="0"/>
              </a:rPr>
              <a:t>- </a:t>
            </a:r>
            <a:r>
              <a:rPr kumimoji="0" lang="en-US" sz="2000" b="0" i="0" u="none" strike="noStrike" cap="none" normalizeH="0" baseline="0" dirty="0">
                <a:ln>
                  <a:noFill/>
                </a:ln>
                <a:solidFill>
                  <a:schemeClr val="tx1"/>
                </a:solidFill>
                <a:effectLst/>
                <a:latin typeface="Arial Unicode MS"/>
                <a:cs typeface="Arial" pitchFamily="34" charset="0"/>
              </a:rPr>
              <a:t>400 g sugar </a:t>
            </a:r>
            <a:endParaRPr kumimoji="0" lang="ro-RO" sz="2000"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o-RO" sz="2000" b="0" i="0" u="none" strike="noStrike" cap="none" normalizeH="0" baseline="0" dirty="0">
                <a:ln>
                  <a:noFill/>
                </a:ln>
                <a:solidFill>
                  <a:schemeClr val="tx1"/>
                </a:solidFill>
                <a:effectLst/>
                <a:latin typeface="Arial Unicode MS"/>
                <a:cs typeface="Arial" pitchFamily="34" charset="0"/>
              </a:rPr>
              <a:t>- </a:t>
            </a:r>
            <a:r>
              <a:rPr kumimoji="0" lang="en-US" sz="2000" b="0" i="0" u="none" strike="noStrike" cap="none" normalizeH="0" baseline="0" dirty="0">
                <a:ln>
                  <a:noFill/>
                </a:ln>
                <a:solidFill>
                  <a:schemeClr val="tx1"/>
                </a:solidFill>
                <a:effectLst/>
                <a:latin typeface="Arial Unicode MS"/>
                <a:cs typeface="Arial" pitchFamily="34" charset="0"/>
              </a:rPr>
              <a:t>400 ml of water </a:t>
            </a:r>
            <a:endParaRPr kumimoji="0" lang="ro-RO" sz="2000"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o-RO" sz="2000" b="0" i="0" u="none" strike="noStrike" cap="none" normalizeH="0" baseline="0" dirty="0">
                <a:ln>
                  <a:noFill/>
                </a:ln>
                <a:solidFill>
                  <a:schemeClr val="tx1"/>
                </a:solidFill>
                <a:effectLst/>
                <a:latin typeface="Arial Unicode MS"/>
                <a:cs typeface="Arial" pitchFamily="34" charset="0"/>
              </a:rPr>
              <a:t>- </a:t>
            </a:r>
            <a:r>
              <a:rPr kumimoji="0" lang="en-US" sz="2000" b="0" i="0" u="none" strike="noStrike" cap="none" normalizeH="0" baseline="0" dirty="0">
                <a:ln>
                  <a:noFill/>
                </a:ln>
                <a:solidFill>
                  <a:schemeClr val="tx1"/>
                </a:solidFill>
                <a:effectLst/>
                <a:latin typeface="Arial Unicode MS"/>
                <a:cs typeface="Arial" pitchFamily="34" charset="0"/>
              </a:rPr>
              <a:t>100 g butter </a:t>
            </a:r>
            <a:endParaRPr kumimoji="0" lang="ro-RO" sz="2000" b="0" i="0" u="none" strike="noStrike" cap="none" normalizeH="0" baseline="0" dirty="0">
              <a:ln>
                <a:noFill/>
              </a:ln>
              <a:solidFill>
                <a:schemeClr val="tx1"/>
              </a:solidFill>
              <a:effectLst/>
              <a:latin typeface="Arial Unicode MS"/>
              <a:cs typeface="Arial" pitchFamily="34" charset="0"/>
            </a:endParaRPr>
          </a:p>
          <a:p>
            <a:pPr marR="0" lvl="0" algn="l" defTabSz="914400" rtl="0" eaLnBrk="1" fontAlgn="base" latinLnBrk="0" hangingPunct="1">
              <a:lnSpc>
                <a:spcPct val="100000"/>
              </a:lnSpc>
              <a:spcBef>
                <a:spcPct val="0"/>
              </a:spcBef>
              <a:spcAft>
                <a:spcPct val="0"/>
              </a:spcAft>
              <a:buClrTx/>
              <a:buSzTx/>
              <a:tabLst/>
            </a:pPr>
            <a:r>
              <a:rPr kumimoji="0" lang="ro-RO" sz="2000" b="0" i="0" u="none" strike="noStrike" cap="none" normalizeH="0" baseline="0" dirty="0">
                <a:ln>
                  <a:noFill/>
                </a:ln>
                <a:solidFill>
                  <a:schemeClr val="tx1"/>
                </a:solidFill>
                <a:effectLst/>
                <a:latin typeface="Arial Unicode MS"/>
                <a:cs typeface="Arial" pitchFamily="34" charset="0"/>
              </a:rPr>
              <a:t>- </a:t>
            </a:r>
            <a:r>
              <a:rPr kumimoji="0" lang="en-US" sz="2000" b="0" i="0" u="none" strike="noStrike" cap="none" normalizeH="0" baseline="0" dirty="0">
                <a:ln>
                  <a:noFill/>
                </a:ln>
                <a:solidFill>
                  <a:schemeClr val="tx1"/>
                </a:solidFill>
                <a:effectLst/>
                <a:latin typeface="Arial Unicode MS"/>
                <a:cs typeface="Arial" pitchFamily="34" charset="0"/>
              </a:rPr>
              <a:t>1 pack of </a:t>
            </a:r>
            <a:r>
              <a:rPr lang="ro-RO" sz="2000" dirty="0">
                <a:latin typeface="Arial Unicode MS"/>
                <a:cs typeface="Arial" pitchFamily="34" charset="0"/>
              </a:rPr>
              <a:t>pie dough</a:t>
            </a:r>
            <a:endParaRPr kumimoji="0" lang="ro-RO" sz="2000" b="0" i="0" u="none" strike="noStrike" cap="none" normalizeH="0" baseline="0" dirty="0">
              <a:ln>
                <a:noFill/>
              </a:ln>
              <a:solidFill>
                <a:schemeClr val="tx1"/>
              </a:solidFill>
              <a:effectLst/>
              <a:latin typeface="Arial Unicode MS"/>
              <a:cs typeface="Arial" pitchFamily="34" charset="0"/>
            </a:endParaRPr>
          </a:p>
          <a:p>
            <a:pPr marR="0" lvl="0" algn="l" defTabSz="914400" rtl="0" eaLnBrk="1" fontAlgn="base" latinLnBrk="0" hangingPunct="1">
              <a:lnSpc>
                <a:spcPct val="100000"/>
              </a:lnSpc>
              <a:spcBef>
                <a:spcPct val="0"/>
              </a:spcBef>
              <a:spcAft>
                <a:spcPct val="0"/>
              </a:spcAft>
              <a:buClrTx/>
              <a:buSzTx/>
              <a:tabLst/>
            </a:pPr>
            <a:r>
              <a:rPr lang="ro-RO" sz="2000" dirty="0">
                <a:latin typeface="Arial Unicode MS"/>
                <a:cs typeface="Arial" pitchFamily="34" charset="0"/>
              </a:rPr>
              <a:t>-</a:t>
            </a:r>
            <a:r>
              <a:rPr kumimoji="0" lang="en-US" sz="2000" b="0" i="0" u="none" strike="noStrike" cap="none" normalizeH="0" baseline="0" dirty="0">
                <a:ln>
                  <a:noFill/>
                </a:ln>
                <a:solidFill>
                  <a:schemeClr val="tx1"/>
                </a:solidFill>
                <a:effectLst/>
                <a:latin typeface="Arial Unicode MS"/>
                <a:cs typeface="Arial" pitchFamily="34" charset="0"/>
              </a:rPr>
              <a:t> vanilla essence</a:t>
            </a:r>
            <a:r>
              <a:rPr kumimoji="0" lang="en-US" sz="2000" b="0" i="0" u="none" strike="noStrike" cap="none" normalizeH="0" baseline="0" dirty="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420851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F2D774A6-77F9-4DB0-B432-FE230EB89390}"/>
              </a:ext>
            </a:extLst>
          </p:cNvPr>
          <p:cNvGraphicFramePr>
            <a:graphicFrameLocks noGrp="1"/>
          </p:cNvGraphicFramePr>
          <p:nvPr>
            <p:ph sz="quarter" idx="14"/>
            <p:extLst>
              <p:ext uri="{D42A27DB-BD31-4B8C-83A1-F6EECF244321}">
                <p14:modId xmlns:p14="http://schemas.microsoft.com/office/powerpoint/2010/main" val="2644616676"/>
              </p:ext>
            </p:extLst>
          </p:nvPr>
        </p:nvGraphicFramePr>
        <p:xfrm>
          <a:off x="7556943" y="0"/>
          <a:ext cx="4635057" cy="5668230"/>
        </p:xfrm>
        <a:graphic>
          <a:graphicData uri="http://schemas.openxmlformats.org/drawingml/2006/table">
            <a:tbl>
              <a:tblPr firstRow="1" bandRow="1">
                <a:tableStyleId>{5C22544A-7EE6-4342-B048-85BDC9FD1C3A}</a:tableStyleId>
              </a:tblPr>
              <a:tblGrid>
                <a:gridCol w="662151">
                  <a:extLst>
                    <a:ext uri="{9D8B030D-6E8A-4147-A177-3AD203B41FA5}">
                      <a16:colId xmlns:a16="http://schemas.microsoft.com/office/drawing/2014/main" val="3724686708"/>
                    </a:ext>
                  </a:extLst>
                </a:gridCol>
                <a:gridCol w="662151">
                  <a:extLst>
                    <a:ext uri="{9D8B030D-6E8A-4147-A177-3AD203B41FA5}">
                      <a16:colId xmlns:a16="http://schemas.microsoft.com/office/drawing/2014/main" val="109670911"/>
                    </a:ext>
                  </a:extLst>
                </a:gridCol>
                <a:gridCol w="662151">
                  <a:extLst>
                    <a:ext uri="{9D8B030D-6E8A-4147-A177-3AD203B41FA5}">
                      <a16:colId xmlns:a16="http://schemas.microsoft.com/office/drawing/2014/main" val="54984400"/>
                    </a:ext>
                  </a:extLst>
                </a:gridCol>
                <a:gridCol w="662151">
                  <a:extLst>
                    <a:ext uri="{9D8B030D-6E8A-4147-A177-3AD203B41FA5}">
                      <a16:colId xmlns:a16="http://schemas.microsoft.com/office/drawing/2014/main" val="3805317481"/>
                    </a:ext>
                  </a:extLst>
                </a:gridCol>
                <a:gridCol w="662151">
                  <a:extLst>
                    <a:ext uri="{9D8B030D-6E8A-4147-A177-3AD203B41FA5}">
                      <a16:colId xmlns:a16="http://schemas.microsoft.com/office/drawing/2014/main" val="4275553950"/>
                    </a:ext>
                  </a:extLst>
                </a:gridCol>
                <a:gridCol w="662151">
                  <a:extLst>
                    <a:ext uri="{9D8B030D-6E8A-4147-A177-3AD203B41FA5}">
                      <a16:colId xmlns:a16="http://schemas.microsoft.com/office/drawing/2014/main" val="2966212582"/>
                    </a:ext>
                  </a:extLst>
                </a:gridCol>
                <a:gridCol w="662151">
                  <a:extLst>
                    <a:ext uri="{9D8B030D-6E8A-4147-A177-3AD203B41FA5}">
                      <a16:colId xmlns:a16="http://schemas.microsoft.com/office/drawing/2014/main" val="3929120413"/>
                    </a:ext>
                  </a:extLst>
                </a:gridCol>
              </a:tblGrid>
              <a:tr h="1196983">
                <a:tc>
                  <a:txBody>
                    <a:bodyPr/>
                    <a:lstStyle/>
                    <a:p>
                      <a:pPr algn="ctr"/>
                      <a:r>
                        <a:rPr lang="en-US" sz="2800" b="0" dirty="0">
                          <a:solidFill>
                            <a:schemeClr val="tx1"/>
                          </a:solidFill>
                        </a:rPr>
                        <a:t>S</a:t>
                      </a:r>
                      <a:endParaRPr lang="ro-RO" sz="2800" b="0" dirty="0">
                        <a:solidFill>
                          <a:schemeClr val="tx1"/>
                        </a:solidFill>
                      </a:endParaRPr>
                    </a:p>
                    <a:p>
                      <a:pPr algn="ctr"/>
                      <a:r>
                        <a:rPr lang="en-US" sz="2800" b="0" dirty="0">
                          <a:solidFill>
                            <a:schemeClr val="tx1"/>
                          </a:solidFill>
                        </a:rPr>
                        <a:t>U</a:t>
                      </a:r>
                      <a:endParaRPr lang="ro-RO" sz="2800" b="0" dirty="0">
                        <a:solidFill>
                          <a:schemeClr val="tx1"/>
                        </a:solidFill>
                      </a:endParaRPr>
                    </a:p>
                    <a:p>
                      <a:pPr algn="ctr"/>
                      <a:r>
                        <a:rPr lang="en-US" sz="2800" b="0" dirty="0">
                          <a:solidFill>
                            <a:schemeClr val="tx1"/>
                          </a:solidFill>
                        </a:rPr>
                        <a:t>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dirty="0">
                          <a:solidFill>
                            <a:schemeClr val="tx1"/>
                          </a:solidFill>
                        </a:rPr>
                        <a:t>MO</a:t>
                      </a:r>
                      <a:endParaRPr lang="ro-RO" sz="2800" b="0" dirty="0">
                        <a:solidFill>
                          <a:schemeClr val="tx1"/>
                        </a:solidFill>
                      </a:endParaRPr>
                    </a:p>
                    <a:p>
                      <a:pPr algn="ctr"/>
                      <a:r>
                        <a:rPr lang="en-US" sz="2800" b="0" dirty="0">
                          <a:solidFill>
                            <a:schemeClr val="tx1"/>
                          </a:solidFill>
                        </a:rPr>
                        <a:t>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dirty="0">
                          <a:solidFill>
                            <a:schemeClr val="tx1"/>
                          </a:solidFill>
                        </a:rPr>
                        <a:t>T</a:t>
                      </a:r>
                      <a:endParaRPr lang="ro-RO" sz="2800" b="0" dirty="0">
                        <a:solidFill>
                          <a:schemeClr val="tx1"/>
                        </a:solidFill>
                      </a:endParaRPr>
                    </a:p>
                    <a:p>
                      <a:pPr algn="ctr"/>
                      <a:r>
                        <a:rPr lang="en-US" sz="2800" b="0" dirty="0">
                          <a:solidFill>
                            <a:schemeClr val="tx1"/>
                          </a:solidFill>
                        </a:rPr>
                        <a:t>U</a:t>
                      </a:r>
                      <a:endParaRPr lang="ro-RO" sz="2800" b="0" dirty="0">
                        <a:solidFill>
                          <a:schemeClr val="tx1"/>
                        </a:solidFill>
                      </a:endParaRPr>
                    </a:p>
                    <a:p>
                      <a:pPr algn="ctr"/>
                      <a:r>
                        <a:rPr lang="en-US" sz="2800" b="0" dirty="0">
                          <a:solidFill>
                            <a:schemeClr val="tx1"/>
                          </a:solidFill>
                        </a:rPr>
                        <a:t>E</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dirty="0">
                          <a:solidFill>
                            <a:schemeClr val="tx1"/>
                          </a:solidFill>
                        </a:rPr>
                        <a:t>W</a:t>
                      </a:r>
                      <a:endParaRPr lang="ro-RO" sz="2800" b="0" dirty="0">
                        <a:solidFill>
                          <a:schemeClr val="tx1"/>
                        </a:solidFill>
                      </a:endParaRPr>
                    </a:p>
                    <a:p>
                      <a:pPr algn="ctr"/>
                      <a:r>
                        <a:rPr lang="en-US" sz="2800" b="0" dirty="0">
                          <a:solidFill>
                            <a:schemeClr val="tx1"/>
                          </a:solidFill>
                        </a:rPr>
                        <a:t>E</a:t>
                      </a:r>
                      <a:endParaRPr lang="ro-RO" sz="2800" b="0" dirty="0">
                        <a:solidFill>
                          <a:schemeClr val="tx1"/>
                        </a:solidFill>
                      </a:endParaRPr>
                    </a:p>
                    <a:p>
                      <a:pPr algn="ctr"/>
                      <a:r>
                        <a:rPr lang="en-US" sz="2800" b="0" dirty="0">
                          <a:solidFill>
                            <a:schemeClr val="tx1"/>
                          </a:solidFill>
                        </a:rPr>
                        <a:t>D</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dirty="0">
                          <a:solidFill>
                            <a:schemeClr val="tx1"/>
                          </a:solidFill>
                        </a:rPr>
                        <a:t>T</a:t>
                      </a:r>
                      <a:endParaRPr lang="ro-RO" sz="2800" b="0" dirty="0">
                        <a:solidFill>
                          <a:schemeClr val="tx1"/>
                        </a:solidFill>
                      </a:endParaRPr>
                    </a:p>
                    <a:p>
                      <a:pPr algn="ctr"/>
                      <a:r>
                        <a:rPr lang="en-US" sz="2800" b="0" dirty="0">
                          <a:solidFill>
                            <a:schemeClr val="tx1"/>
                          </a:solidFill>
                        </a:rPr>
                        <a:t>H</a:t>
                      </a:r>
                      <a:endParaRPr lang="ro-RO" sz="2800" b="0" dirty="0">
                        <a:solidFill>
                          <a:schemeClr val="tx1"/>
                        </a:solidFill>
                      </a:endParaRPr>
                    </a:p>
                    <a:p>
                      <a:pPr algn="ctr"/>
                      <a:r>
                        <a:rPr lang="en-US" sz="2800" b="0" dirty="0">
                          <a:solidFill>
                            <a:schemeClr val="tx1"/>
                          </a:solidFill>
                        </a:rPr>
                        <a:t>U</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dirty="0">
                          <a:solidFill>
                            <a:schemeClr val="tx1"/>
                          </a:solidFill>
                        </a:rPr>
                        <a:t>F</a:t>
                      </a:r>
                      <a:endParaRPr lang="ro-RO" sz="2800" b="0" dirty="0">
                        <a:solidFill>
                          <a:schemeClr val="tx1"/>
                        </a:solidFill>
                      </a:endParaRPr>
                    </a:p>
                    <a:p>
                      <a:pPr algn="ctr"/>
                      <a:r>
                        <a:rPr lang="en-US" sz="2800" b="0" dirty="0">
                          <a:solidFill>
                            <a:schemeClr val="tx1"/>
                          </a:solidFill>
                        </a:rPr>
                        <a:t>R</a:t>
                      </a:r>
                      <a:endParaRPr lang="ro-RO" sz="2800" b="0" dirty="0">
                        <a:solidFill>
                          <a:schemeClr val="tx1"/>
                        </a:solidFill>
                      </a:endParaRPr>
                    </a:p>
                    <a:p>
                      <a:pPr algn="ctr"/>
                      <a:r>
                        <a:rPr lang="en-US" sz="2800" b="0" dirty="0">
                          <a:solidFill>
                            <a:schemeClr val="tx1"/>
                          </a:solidFill>
                        </a:rPr>
                        <a:t>I</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dirty="0">
                          <a:solidFill>
                            <a:schemeClr val="tx1"/>
                          </a:solidFill>
                        </a:rPr>
                        <a:t>S</a:t>
                      </a:r>
                      <a:endParaRPr lang="ro-RO" sz="2800" b="0" dirty="0">
                        <a:solidFill>
                          <a:schemeClr val="tx1"/>
                        </a:solidFill>
                      </a:endParaRPr>
                    </a:p>
                    <a:p>
                      <a:pPr algn="ctr"/>
                      <a:r>
                        <a:rPr lang="en-US" sz="2800" b="0" dirty="0">
                          <a:solidFill>
                            <a:schemeClr val="tx1"/>
                          </a:solidFill>
                        </a:rPr>
                        <a:t>A</a:t>
                      </a:r>
                      <a:endParaRPr lang="ro-RO" sz="2800" b="0" dirty="0">
                        <a:solidFill>
                          <a:schemeClr val="tx1"/>
                        </a:solidFill>
                      </a:endParaRPr>
                    </a:p>
                    <a:p>
                      <a:pPr algn="ctr"/>
                      <a:r>
                        <a:rPr lang="en-US" sz="2800" b="0" dirty="0">
                          <a:solidFill>
                            <a:schemeClr val="tx1"/>
                          </a:solidFill>
                        </a:rPr>
                        <a:t>T</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7627819"/>
                  </a:ext>
                </a:extLst>
              </a:tr>
              <a:tr h="859326">
                <a:tc>
                  <a:txBody>
                    <a:bodyPr/>
                    <a:lstStyle/>
                    <a:p>
                      <a:pPr algn="ct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5636718"/>
                  </a:ext>
                </a:extLst>
              </a:tr>
              <a:tr h="859326">
                <a:tc>
                  <a:txBody>
                    <a:bodyPr/>
                    <a:lstStyle/>
                    <a:p>
                      <a:pPr algn="ctr"/>
                      <a:r>
                        <a:rPr lang="ro-RO" sz="2400" dirty="0">
                          <a:solidFill>
                            <a:schemeClr val="tx1"/>
                          </a:solidFill>
                        </a:rPr>
                        <a:t>3</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4</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6</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2856037"/>
                  </a:ext>
                </a:extLst>
              </a:tr>
              <a:tr h="859326">
                <a:tc>
                  <a:txBody>
                    <a:bodyPr/>
                    <a:lstStyle/>
                    <a:p>
                      <a:pPr algn="ctr"/>
                      <a:r>
                        <a:rPr lang="ro-RO" sz="2400" dirty="0">
                          <a:solidFill>
                            <a:schemeClr val="tx1"/>
                          </a:solidFill>
                        </a:rPr>
                        <a:t>10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11</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12</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13</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14</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16</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7992844"/>
                  </a:ext>
                </a:extLst>
              </a:tr>
              <a:tr h="859326">
                <a:tc>
                  <a:txBody>
                    <a:bodyPr/>
                    <a:lstStyle/>
                    <a:p>
                      <a:pPr algn="ctr"/>
                      <a:r>
                        <a:rPr lang="ro-RO" sz="2400" dirty="0">
                          <a:solidFill>
                            <a:schemeClr val="tx1"/>
                          </a:solidFill>
                        </a:rPr>
                        <a:t>17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21</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22</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23</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9912747"/>
                  </a:ext>
                </a:extLst>
              </a:tr>
              <a:tr h="859326">
                <a:tc>
                  <a:txBody>
                    <a:bodyPr/>
                    <a:lstStyle/>
                    <a:p>
                      <a:pPr algn="ctr"/>
                      <a:r>
                        <a:rPr lang="ro-RO" sz="2400" dirty="0">
                          <a:solidFill>
                            <a:schemeClr val="tx1"/>
                          </a:solidFill>
                        </a:rPr>
                        <a:t>24</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26</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30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9063664"/>
                  </a:ext>
                </a:extLst>
              </a:tr>
            </a:tbl>
          </a:graphicData>
        </a:graphic>
      </p:graphicFrame>
      <p:sp>
        <p:nvSpPr>
          <p:cNvPr id="4" name="TextBox 3"/>
          <p:cNvSpPr txBox="1"/>
          <p:nvPr/>
        </p:nvSpPr>
        <p:spPr>
          <a:xfrm>
            <a:off x="7362497" y="5885002"/>
            <a:ext cx="1056290" cy="461665"/>
          </a:xfrm>
          <a:prstGeom prst="rect">
            <a:avLst/>
          </a:prstGeom>
          <a:noFill/>
        </p:spPr>
        <p:txBody>
          <a:bodyPr wrap="square" rtlCol="0">
            <a:spAutoFit/>
          </a:bodyPr>
          <a:lstStyle/>
          <a:p>
            <a:pPr algn="ctr"/>
            <a:r>
              <a:rPr lang="ro-RO" sz="2400" dirty="0"/>
              <a:t>31</a:t>
            </a:r>
            <a:endParaRPr lang="en-US" sz="2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725" y="5639584"/>
            <a:ext cx="14287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36906" cy="343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a:extLst>
              <a:ext uri="{FF2B5EF4-FFF2-40B4-BE49-F238E27FC236}">
                <a16:creationId xmlns:a16="http://schemas.microsoft.com/office/drawing/2014/main" id="{3F0A4FD6-803E-4AEE-B6A3-6473D3DBC03F}"/>
              </a:ext>
            </a:extLst>
          </p:cNvPr>
          <p:cNvSpPr>
            <a:spLocks noGrp="1"/>
          </p:cNvSpPr>
          <p:nvPr>
            <p:ph type="title"/>
          </p:nvPr>
        </p:nvSpPr>
        <p:spPr>
          <a:xfrm>
            <a:off x="0" y="-15768"/>
            <a:ext cx="4936906" cy="819808"/>
          </a:xfrm>
        </p:spPr>
        <p:txBody>
          <a:bodyPr/>
          <a:lstStyle/>
          <a:p>
            <a:r>
              <a:rPr lang="en-US" sz="4400" dirty="0">
                <a:solidFill>
                  <a:schemeClr val="bg1"/>
                </a:solidFill>
              </a:rPr>
              <a:t>OCTOBER 202</a:t>
            </a:r>
            <a:r>
              <a:rPr lang="ro-RO" sz="4400" dirty="0">
                <a:solidFill>
                  <a:schemeClr val="bg1"/>
                </a:solidFill>
              </a:rPr>
              <a:t>1</a:t>
            </a:r>
            <a:endParaRPr lang="en-US" sz="4400" dirty="0">
              <a:solidFill>
                <a:schemeClr val="bg1"/>
              </a:solidFill>
            </a:endParaRPr>
          </a:p>
        </p:txBody>
      </p:sp>
      <p:sp>
        <p:nvSpPr>
          <p:cNvPr id="5" name="TextBox 4"/>
          <p:cNvSpPr txBox="1"/>
          <p:nvPr/>
        </p:nvSpPr>
        <p:spPr>
          <a:xfrm>
            <a:off x="5092261" y="63061"/>
            <a:ext cx="488731" cy="3477875"/>
          </a:xfrm>
          <a:prstGeom prst="rect">
            <a:avLst/>
          </a:prstGeom>
          <a:noFill/>
        </p:spPr>
        <p:txBody>
          <a:bodyPr wrap="square" rtlCol="0">
            <a:spAutoFit/>
          </a:bodyPr>
          <a:lstStyle/>
          <a:p>
            <a:r>
              <a:rPr lang="ro-RO" sz="2000" b="1" dirty="0">
                <a:latin typeface="Bodoni MT Black" pitchFamily="18" charset="0"/>
              </a:rPr>
              <a:t>P</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A</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E</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L</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L</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A</a:t>
            </a:r>
            <a:endParaRPr lang="en-US" sz="2000" b="1" dirty="0">
              <a:latin typeface="Bodoni MT Black" pitchFamily="18" charset="0"/>
            </a:endParaRPr>
          </a:p>
        </p:txBody>
      </p:sp>
      <p:sp>
        <p:nvSpPr>
          <p:cNvPr id="6" name="Rectangle 4"/>
          <p:cNvSpPr>
            <a:spLocks noChangeArrowheads="1"/>
          </p:cNvSpPr>
          <p:nvPr/>
        </p:nvSpPr>
        <p:spPr bwMode="auto">
          <a:xfrm>
            <a:off x="72093" y="3590771"/>
            <a:ext cx="5020168" cy="320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Bodoni MT Black" pitchFamily="18" charset="0"/>
                <a:cs typeface="Arial" pitchFamily="34" charset="0"/>
              </a:rPr>
              <a:t>INGREDIENTS</a:t>
            </a:r>
            <a:r>
              <a:rPr kumimoji="0" lang="ro-RO" sz="2400" b="1" i="0" u="none" strike="noStrike" cap="none" normalizeH="0" baseline="0" dirty="0">
                <a:ln>
                  <a:noFill/>
                </a:ln>
                <a:solidFill>
                  <a:schemeClr val="tx1"/>
                </a:solidFill>
                <a:effectLst/>
                <a:latin typeface="Bodoni MT Black" pitchFamily="18" charset="0"/>
                <a:cs typeface="Arial" pitchFamily="34" charset="0"/>
              </a:rPr>
              <a:t>:</a:t>
            </a:r>
            <a:r>
              <a:rPr kumimoji="0" lang="en-US" sz="2400" b="1" i="0" u="none" strike="noStrike" cap="none" normalizeH="0" baseline="0" dirty="0">
                <a:ln>
                  <a:noFill/>
                </a:ln>
                <a:solidFill>
                  <a:schemeClr val="tx1"/>
                </a:solidFill>
                <a:effectLst/>
                <a:latin typeface="Bodoni MT Black" pitchFamily="18" charset="0"/>
                <a:cs typeface="Arial" pitchFamily="34" charset="0"/>
              </a:rPr>
              <a:t> </a:t>
            </a:r>
            <a:endParaRPr kumimoji="0" lang="ro-RO" sz="2400" b="1" i="0" u="none" strike="noStrike" cap="none" normalizeH="0" baseline="0" dirty="0">
              <a:ln>
                <a:noFill/>
              </a:ln>
              <a:solidFill>
                <a:schemeClr val="tx1"/>
              </a:solidFill>
              <a:effectLst/>
              <a:latin typeface="Bodoni MT Black"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Unicode MS"/>
                <a:cs typeface="Arial" pitchFamily="34" charset="0"/>
              </a:rPr>
              <a:t>▢ 1 green bell pepper ▢ 350 g of rice ▢ 300 g chicken breast ▢ 1 red bell pepper ▢ 150 g frozen peas ▢ 150 g frozen green beans ▢ 2 finely chopped tomatoes ▢ parsley ▢ 4-5 tablespoons olive oil ▢ 3 cloves of garlic ▢ 300 g shrimp ▢ 500 ml vegetable soup ▢ 500 g mussels ▢ 300 g squid ▢ 1 teaspoon sweet paprika ▢ 1/2 teaspoon sofran ▢ salt</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3255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866C9AE-C1AD-4A4F-AE99-150191C69947}"/>
              </a:ext>
            </a:extLst>
          </p:cNvPr>
          <p:cNvGraphicFramePr>
            <a:graphicFrameLocks noGrp="1"/>
          </p:cNvGraphicFramePr>
          <p:nvPr>
            <p:ph sz="quarter" idx="14"/>
            <p:extLst>
              <p:ext uri="{D42A27DB-BD31-4B8C-83A1-F6EECF244321}">
                <p14:modId xmlns:p14="http://schemas.microsoft.com/office/powerpoint/2010/main" val="493298652"/>
              </p:ext>
            </p:extLst>
          </p:nvPr>
        </p:nvGraphicFramePr>
        <p:xfrm>
          <a:off x="0" y="0"/>
          <a:ext cx="4430769" cy="5291950"/>
        </p:xfrm>
        <a:graphic>
          <a:graphicData uri="http://schemas.openxmlformats.org/drawingml/2006/table">
            <a:tbl>
              <a:tblPr firstRow="1" bandRow="1">
                <a:tableStyleId>{5C22544A-7EE6-4342-B048-85BDC9FD1C3A}</a:tableStyleId>
              </a:tblPr>
              <a:tblGrid>
                <a:gridCol w="632967">
                  <a:extLst>
                    <a:ext uri="{9D8B030D-6E8A-4147-A177-3AD203B41FA5}">
                      <a16:colId xmlns:a16="http://schemas.microsoft.com/office/drawing/2014/main" val="1393570421"/>
                    </a:ext>
                  </a:extLst>
                </a:gridCol>
                <a:gridCol w="632967">
                  <a:extLst>
                    <a:ext uri="{9D8B030D-6E8A-4147-A177-3AD203B41FA5}">
                      <a16:colId xmlns:a16="http://schemas.microsoft.com/office/drawing/2014/main" val="833106637"/>
                    </a:ext>
                  </a:extLst>
                </a:gridCol>
                <a:gridCol w="632967">
                  <a:extLst>
                    <a:ext uri="{9D8B030D-6E8A-4147-A177-3AD203B41FA5}">
                      <a16:colId xmlns:a16="http://schemas.microsoft.com/office/drawing/2014/main" val="1293768189"/>
                    </a:ext>
                  </a:extLst>
                </a:gridCol>
                <a:gridCol w="632967">
                  <a:extLst>
                    <a:ext uri="{9D8B030D-6E8A-4147-A177-3AD203B41FA5}">
                      <a16:colId xmlns:a16="http://schemas.microsoft.com/office/drawing/2014/main" val="1689555370"/>
                    </a:ext>
                  </a:extLst>
                </a:gridCol>
                <a:gridCol w="632967">
                  <a:extLst>
                    <a:ext uri="{9D8B030D-6E8A-4147-A177-3AD203B41FA5}">
                      <a16:colId xmlns:a16="http://schemas.microsoft.com/office/drawing/2014/main" val="2954588492"/>
                    </a:ext>
                  </a:extLst>
                </a:gridCol>
                <a:gridCol w="632967">
                  <a:extLst>
                    <a:ext uri="{9D8B030D-6E8A-4147-A177-3AD203B41FA5}">
                      <a16:colId xmlns:a16="http://schemas.microsoft.com/office/drawing/2014/main" val="2052059031"/>
                    </a:ext>
                  </a:extLst>
                </a:gridCol>
                <a:gridCol w="632967">
                  <a:extLst>
                    <a:ext uri="{9D8B030D-6E8A-4147-A177-3AD203B41FA5}">
                      <a16:colId xmlns:a16="http://schemas.microsoft.com/office/drawing/2014/main" val="1478716332"/>
                    </a:ext>
                  </a:extLst>
                </a:gridCol>
              </a:tblGrid>
              <a:tr h="1063252">
                <a:tc>
                  <a:txBody>
                    <a:bodyPr/>
                    <a:lstStyle/>
                    <a:p>
                      <a:pPr algn="ctr"/>
                      <a:r>
                        <a:rPr lang="en-US" sz="2800" b="0" i="0" dirty="0">
                          <a:solidFill>
                            <a:schemeClr val="tx1"/>
                          </a:solidFill>
                        </a:rPr>
                        <a:t>S</a:t>
                      </a:r>
                      <a:endParaRPr lang="ro-RO" sz="2800" b="0" i="0" dirty="0">
                        <a:solidFill>
                          <a:schemeClr val="tx1"/>
                        </a:solidFill>
                      </a:endParaRPr>
                    </a:p>
                    <a:p>
                      <a:pPr algn="ctr"/>
                      <a:r>
                        <a:rPr lang="en-US" sz="2800" b="0" i="0" dirty="0">
                          <a:solidFill>
                            <a:schemeClr val="tx1"/>
                          </a:solidFill>
                        </a:rPr>
                        <a:t>U</a:t>
                      </a:r>
                      <a:endParaRPr lang="ro-RO" sz="2800" b="0" i="0" dirty="0">
                        <a:solidFill>
                          <a:schemeClr val="tx1"/>
                        </a:solidFill>
                      </a:endParaRPr>
                    </a:p>
                    <a:p>
                      <a:pPr algn="ctr"/>
                      <a:r>
                        <a:rPr lang="en-US" sz="2800" b="0" i="0" dirty="0">
                          <a:solidFill>
                            <a:schemeClr val="tx1"/>
                          </a:solidFill>
                        </a:rPr>
                        <a:t>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MO</a:t>
                      </a:r>
                      <a:endParaRPr lang="ro-RO" sz="2800" b="0" i="0" dirty="0">
                        <a:solidFill>
                          <a:schemeClr val="tx1"/>
                        </a:solidFill>
                      </a:endParaRPr>
                    </a:p>
                    <a:p>
                      <a:pPr algn="ctr"/>
                      <a:r>
                        <a:rPr lang="en-US" sz="2800" b="0" i="0" dirty="0">
                          <a:solidFill>
                            <a:schemeClr val="tx1"/>
                          </a:solidFill>
                        </a:rPr>
                        <a:t>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T</a:t>
                      </a:r>
                      <a:endParaRPr lang="ro-RO" sz="2800" b="0" i="0" dirty="0">
                        <a:solidFill>
                          <a:schemeClr val="tx1"/>
                        </a:solidFill>
                      </a:endParaRPr>
                    </a:p>
                    <a:p>
                      <a:pPr algn="ctr"/>
                      <a:r>
                        <a:rPr lang="en-US" sz="2800" b="0" i="0" dirty="0">
                          <a:solidFill>
                            <a:schemeClr val="tx1"/>
                          </a:solidFill>
                        </a:rPr>
                        <a:t>U</a:t>
                      </a:r>
                      <a:endParaRPr lang="ro-RO" sz="2800" b="0" i="0" dirty="0">
                        <a:solidFill>
                          <a:schemeClr val="tx1"/>
                        </a:solidFill>
                      </a:endParaRPr>
                    </a:p>
                    <a:p>
                      <a:pPr algn="ctr"/>
                      <a:r>
                        <a:rPr lang="en-US" sz="2800" b="0" i="0" dirty="0">
                          <a:solidFill>
                            <a:schemeClr val="tx1"/>
                          </a:solidFill>
                        </a:rPr>
                        <a:t>E</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W</a:t>
                      </a:r>
                      <a:endParaRPr lang="ro-RO" sz="2800" b="0" i="0" dirty="0">
                        <a:solidFill>
                          <a:schemeClr val="tx1"/>
                        </a:solidFill>
                      </a:endParaRPr>
                    </a:p>
                    <a:p>
                      <a:pPr algn="ctr"/>
                      <a:r>
                        <a:rPr lang="en-US" sz="2800" b="0" i="0" dirty="0">
                          <a:solidFill>
                            <a:schemeClr val="tx1"/>
                          </a:solidFill>
                        </a:rPr>
                        <a:t>E</a:t>
                      </a:r>
                      <a:endParaRPr lang="ro-RO" sz="2800" b="0" i="0" dirty="0">
                        <a:solidFill>
                          <a:schemeClr val="tx1"/>
                        </a:solidFill>
                      </a:endParaRPr>
                    </a:p>
                    <a:p>
                      <a:pPr algn="ctr"/>
                      <a:r>
                        <a:rPr lang="en-US" sz="2800" b="0" i="0" dirty="0">
                          <a:solidFill>
                            <a:schemeClr val="tx1"/>
                          </a:solidFill>
                        </a:rPr>
                        <a:t>D</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T</a:t>
                      </a:r>
                      <a:endParaRPr lang="ro-RO" sz="2800" b="0" i="0" dirty="0">
                        <a:solidFill>
                          <a:schemeClr val="tx1"/>
                        </a:solidFill>
                      </a:endParaRPr>
                    </a:p>
                    <a:p>
                      <a:pPr algn="ctr"/>
                      <a:r>
                        <a:rPr lang="en-US" sz="2800" b="0" i="0" dirty="0">
                          <a:solidFill>
                            <a:schemeClr val="tx1"/>
                          </a:solidFill>
                        </a:rPr>
                        <a:t>H</a:t>
                      </a:r>
                      <a:endParaRPr lang="ro-RO" sz="2800" b="0" i="0" dirty="0">
                        <a:solidFill>
                          <a:schemeClr val="tx1"/>
                        </a:solidFill>
                      </a:endParaRPr>
                    </a:p>
                    <a:p>
                      <a:pPr algn="ctr"/>
                      <a:r>
                        <a:rPr lang="en-US" sz="2800" b="0" i="0" dirty="0">
                          <a:solidFill>
                            <a:schemeClr val="tx1"/>
                          </a:solidFill>
                        </a:rPr>
                        <a:t>U</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F</a:t>
                      </a:r>
                      <a:endParaRPr lang="ro-RO" sz="2800" b="0" i="0" dirty="0">
                        <a:solidFill>
                          <a:schemeClr val="tx1"/>
                        </a:solidFill>
                      </a:endParaRPr>
                    </a:p>
                    <a:p>
                      <a:pPr algn="ctr"/>
                      <a:r>
                        <a:rPr lang="en-US" sz="2800" b="0" i="0" dirty="0">
                          <a:solidFill>
                            <a:schemeClr val="tx1"/>
                          </a:solidFill>
                        </a:rPr>
                        <a:t>R</a:t>
                      </a:r>
                      <a:endParaRPr lang="ro-RO" sz="2800" b="0" i="0" dirty="0">
                        <a:solidFill>
                          <a:schemeClr val="tx1"/>
                        </a:solidFill>
                      </a:endParaRPr>
                    </a:p>
                    <a:p>
                      <a:pPr algn="ctr"/>
                      <a:r>
                        <a:rPr lang="en-US" sz="2800" b="0" i="0" dirty="0">
                          <a:solidFill>
                            <a:schemeClr val="tx1"/>
                          </a:solidFill>
                        </a:rPr>
                        <a:t>I</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S</a:t>
                      </a:r>
                      <a:endParaRPr lang="ro-RO" sz="2800" b="0" i="0" dirty="0">
                        <a:solidFill>
                          <a:schemeClr val="tx1"/>
                        </a:solidFill>
                      </a:endParaRPr>
                    </a:p>
                    <a:p>
                      <a:pPr algn="ctr"/>
                      <a:r>
                        <a:rPr lang="en-US" sz="2800" b="0" i="0" dirty="0">
                          <a:solidFill>
                            <a:schemeClr val="tx1"/>
                          </a:solidFill>
                        </a:rPr>
                        <a:t>A</a:t>
                      </a:r>
                      <a:endParaRPr lang="ro-RO" sz="2800" b="0" i="0" dirty="0">
                        <a:solidFill>
                          <a:schemeClr val="tx1"/>
                        </a:solidFill>
                      </a:endParaRPr>
                    </a:p>
                    <a:p>
                      <a:pPr algn="ctr"/>
                      <a:r>
                        <a:rPr lang="en-US" sz="2800" b="0" i="0" dirty="0">
                          <a:solidFill>
                            <a:schemeClr val="tx1"/>
                          </a:solidFill>
                        </a:rPr>
                        <a:t>T</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6313962"/>
                  </a:ext>
                </a:extLst>
              </a:tr>
              <a:tr h="784070">
                <a:tc>
                  <a:txBody>
                    <a:bodyPr/>
                    <a:lstStyle/>
                    <a:p>
                      <a:pPr algn="l"/>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1</a:t>
                      </a: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2</a:t>
                      </a: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3</a:t>
                      </a: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4</a:t>
                      </a: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5</a:t>
                      </a: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6</a:t>
                      </a: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1584785"/>
                  </a:ext>
                </a:extLst>
              </a:tr>
              <a:tr h="784070">
                <a:tc>
                  <a:txBody>
                    <a:bodyPr/>
                    <a:lstStyle/>
                    <a:p>
                      <a:pPr algn="l"/>
                      <a:r>
                        <a:rPr lang="ro-RO" sz="2400" dirty="0">
                          <a:solidFill>
                            <a:schemeClr val="tx1"/>
                          </a:solidFill>
                        </a:rPr>
                        <a:t>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10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11</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12</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13</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1777349"/>
                  </a:ext>
                </a:extLst>
              </a:tr>
              <a:tr h="784070">
                <a:tc>
                  <a:txBody>
                    <a:bodyPr/>
                    <a:lstStyle/>
                    <a:p>
                      <a:pPr algn="l"/>
                      <a:r>
                        <a:rPr lang="ro-RO" sz="2400" dirty="0">
                          <a:solidFill>
                            <a:schemeClr val="tx1"/>
                          </a:solidFill>
                        </a:rPr>
                        <a:t>14</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15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16</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17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18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19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dirty="0">
                          <a:solidFill>
                            <a:schemeClr val="tx1"/>
                          </a:solidFill>
                        </a:rPr>
                        <a:t>20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5096470"/>
                  </a:ext>
                </a:extLst>
              </a:tr>
              <a:tr h="784070">
                <a:tc>
                  <a:txBody>
                    <a:bodyPr/>
                    <a:lstStyle/>
                    <a:p>
                      <a:pPr algn="l"/>
                      <a:r>
                        <a:rPr lang="ro-RO" sz="2400" i="0" baseline="0" dirty="0">
                          <a:solidFill>
                            <a:schemeClr val="tx1"/>
                          </a:solidFill>
                        </a:rPr>
                        <a:t>21</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22</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23</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24</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25</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26</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27</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8457877"/>
                  </a:ext>
                </a:extLst>
              </a:tr>
              <a:tr h="784070">
                <a:tc>
                  <a:txBody>
                    <a:bodyPr/>
                    <a:lstStyle/>
                    <a:p>
                      <a:pPr algn="l"/>
                      <a:r>
                        <a:rPr lang="ro-RO" sz="2400" i="0" baseline="0" dirty="0">
                          <a:solidFill>
                            <a:schemeClr val="tx1"/>
                          </a:solidFill>
                        </a:rPr>
                        <a:t>28</a:t>
                      </a:r>
                      <a:endParaRPr lang="en-US" sz="2400" i="0" baseline="0" dirty="0">
                        <a:solidFill>
                          <a:schemeClr val="tx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29</a:t>
                      </a:r>
                      <a:endParaRPr lang="en-US" sz="2400" i="0" baseline="0" dirty="0">
                        <a:solidFill>
                          <a:schemeClr val="tx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ro-RO" sz="2400" i="0" baseline="0" dirty="0">
                          <a:solidFill>
                            <a:schemeClr val="tx1"/>
                          </a:solidFill>
                        </a:rPr>
                        <a:t>30</a:t>
                      </a:r>
                      <a:endParaRPr lang="en-US" sz="2400" i="0" baseline="0" dirty="0">
                        <a:solidFill>
                          <a:schemeClr val="tx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2400" i="0" baseline="0" dirty="0">
                        <a:solidFill>
                          <a:schemeClr val="tx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2400" i="0" baseline="0" dirty="0">
                        <a:solidFill>
                          <a:schemeClr val="tx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2400" i="0" baseline="0" dirty="0">
                        <a:solidFill>
                          <a:schemeClr val="tx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2400" i="0" baseline="0" dirty="0">
                        <a:solidFill>
                          <a:schemeClr val="tx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1203751"/>
                  </a:ext>
                </a:extLst>
              </a:tr>
            </a:tbl>
          </a:graphicData>
        </a:graphic>
      </p:graphicFrame>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228" y="0"/>
            <a:ext cx="5144813" cy="458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a:extLst>
              <a:ext uri="{FF2B5EF4-FFF2-40B4-BE49-F238E27FC236}">
                <a16:creationId xmlns:a16="http://schemas.microsoft.com/office/drawing/2014/main" id="{FDA324B9-544D-4F14-A3CF-02615E0796C2}"/>
              </a:ext>
            </a:extLst>
          </p:cNvPr>
          <p:cNvSpPr>
            <a:spLocks noGrp="1"/>
          </p:cNvSpPr>
          <p:nvPr>
            <p:ph type="title"/>
          </p:nvPr>
        </p:nvSpPr>
        <p:spPr>
          <a:xfrm>
            <a:off x="5565228" y="0"/>
            <a:ext cx="5151120" cy="815866"/>
          </a:xfrm>
        </p:spPr>
        <p:txBody>
          <a:bodyPr/>
          <a:lstStyle/>
          <a:p>
            <a:r>
              <a:rPr lang="en-US" sz="4800" dirty="0">
                <a:solidFill>
                  <a:schemeClr val="bg1"/>
                </a:solidFill>
              </a:rPr>
              <a:t>NOVEMBER 202</a:t>
            </a:r>
            <a:r>
              <a:rPr lang="ro-RO" sz="4800" dirty="0">
                <a:solidFill>
                  <a:schemeClr val="bg1"/>
                </a:solidFill>
              </a:rPr>
              <a:t>1</a:t>
            </a:r>
            <a:endParaRPr lang="en-US" sz="4800" dirty="0">
              <a:solidFill>
                <a:schemeClr val="bg1"/>
              </a:solidFill>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028" y="5624841"/>
            <a:ext cx="150495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ChangeArrowheads="1"/>
          </p:cNvSpPr>
          <p:nvPr/>
        </p:nvSpPr>
        <p:spPr bwMode="auto">
          <a:xfrm>
            <a:off x="4603531" y="5024528"/>
            <a:ext cx="6653048"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Bodoni MT Black" pitchFamily="18" charset="0"/>
                <a:cs typeface="Arial" pitchFamily="34" charset="0"/>
              </a:rPr>
              <a:t>INGREDIENTS</a:t>
            </a:r>
            <a:r>
              <a:rPr kumimoji="0" lang="ro-RO" sz="2000" b="1" i="0" u="none" strike="noStrike" cap="none" normalizeH="0" baseline="0" dirty="0">
                <a:ln>
                  <a:noFill/>
                </a:ln>
                <a:solidFill>
                  <a:schemeClr val="tx1"/>
                </a:solidFill>
                <a:effectLst/>
                <a:latin typeface="Bodoni MT Black" pitchFamily="18" charset="0"/>
                <a:cs typeface="Arial" pitchFamily="34" charset="0"/>
              </a:rPr>
              <a:t>:</a:t>
            </a:r>
            <a:r>
              <a:rPr kumimoji="0" lang="en-US" sz="2000" b="1" i="0" u="none" strike="noStrike" cap="none" normalizeH="0" baseline="0" dirty="0">
                <a:ln>
                  <a:noFill/>
                </a:ln>
                <a:solidFill>
                  <a:schemeClr val="tx1"/>
                </a:solidFill>
                <a:effectLst/>
                <a:latin typeface="Bodoni MT Black" pitchFamily="18" charset="0"/>
                <a:cs typeface="Arial" pitchFamily="34" charset="0"/>
              </a:rPr>
              <a:t> </a:t>
            </a:r>
            <a:endParaRPr kumimoji="0" lang="ro-RO" sz="2000" b="1" i="0" u="none" strike="noStrike" cap="none" normalizeH="0" baseline="0" dirty="0">
              <a:ln>
                <a:noFill/>
              </a:ln>
              <a:solidFill>
                <a:schemeClr val="tx1"/>
              </a:solidFill>
              <a:effectLst/>
              <a:latin typeface="Bodoni MT Black"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Unicode MS"/>
                <a:cs typeface="Arial" pitchFamily="34" charset="0"/>
              </a:rPr>
              <a:t>▢ 500 g mascarpone ▢ 500 ml sweetened coffee ▢ 400 g biscuits ▢ 8 tablespoons sugar ▢ 5 separate eggs ▢ 3 tablespoons cocoa ▢ vanilla essence ▢ a </a:t>
            </a:r>
            <a:r>
              <a:rPr lang="ro-RO" sz="2000" dirty="0">
                <a:latin typeface="Arial Unicode MS"/>
                <a:cs typeface="Arial" pitchFamily="34" charset="0"/>
              </a:rPr>
              <a:t>pinch of </a:t>
            </a:r>
            <a:r>
              <a:rPr kumimoji="0" lang="en-US" sz="2000" b="0" i="0" u="none" strike="noStrike" cap="none" normalizeH="0" baseline="0" dirty="0">
                <a:ln>
                  <a:noFill/>
                </a:ln>
                <a:solidFill>
                  <a:schemeClr val="tx1"/>
                </a:solidFill>
                <a:effectLst/>
                <a:latin typeface="Arial Unicode MS"/>
                <a:cs typeface="Arial" pitchFamily="34" charset="0"/>
              </a:rPr>
              <a:t>salt</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5"/>
          <p:cNvSpPr txBox="1"/>
          <p:nvPr/>
        </p:nvSpPr>
        <p:spPr>
          <a:xfrm>
            <a:off x="10957033" y="-1"/>
            <a:ext cx="515007" cy="4708981"/>
          </a:xfrm>
          <a:prstGeom prst="rect">
            <a:avLst/>
          </a:prstGeom>
          <a:noFill/>
        </p:spPr>
        <p:txBody>
          <a:bodyPr wrap="square" rtlCol="0">
            <a:spAutoFit/>
          </a:bodyPr>
          <a:lstStyle/>
          <a:p>
            <a:r>
              <a:rPr lang="ro-RO" sz="2000" b="1" dirty="0">
                <a:latin typeface="Bodoni MT Black" pitchFamily="18" charset="0"/>
              </a:rPr>
              <a:t>T</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I</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R</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A</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M</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I</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S</a:t>
            </a:r>
          </a:p>
          <a:p>
            <a:r>
              <a:rPr lang="ro-RO" sz="2000" b="1" dirty="0">
                <a:latin typeface="Bodoni MT Black" pitchFamily="18" charset="0"/>
              </a:rPr>
              <a:t> </a:t>
            </a:r>
            <a:br>
              <a:rPr lang="ro-RO" sz="2000" b="1" dirty="0">
                <a:latin typeface="Bodoni MT Black" pitchFamily="18" charset="0"/>
              </a:rPr>
            </a:br>
            <a:r>
              <a:rPr lang="ro-RO" sz="2000" b="1" dirty="0">
                <a:latin typeface="Bodoni MT Black" pitchFamily="18" charset="0"/>
              </a:rPr>
              <a:t>U</a:t>
            </a:r>
            <a:endParaRPr lang="en-US" sz="2000" b="1" dirty="0">
              <a:latin typeface="Bodoni MT Black" pitchFamily="18" charset="0"/>
            </a:endParaRPr>
          </a:p>
        </p:txBody>
      </p:sp>
    </p:spTree>
    <p:extLst>
      <p:ext uri="{BB962C8B-B14F-4D97-AF65-F5344CB8AC3E}">
        <p14:creationId xmlns:p14="http://schemas.microsoft.com/office/powerpoint/2010/main" val="846908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0778785-C642-4728-ABFC-4FC78B0AEB46}"/>
              </a:ext>
            </a:extLst>
          </p:cNvPr>
          <p:cNvGraphicFramePr>
            <a:graphicFrameLocks noGrp="1"/>
          </p:cNvGraphicFramePr>
          <p:nvPr>
            <p:ph sz="quarter" idx="14"/>
            <p:extLst>
              <p:ext uri="{D42A27DB-BD31-4B8C-83A1-F6EECF244321}">
                <p14:modId xmlns:p14="http://schemas.microsoft.com/office/powerpoint/2010/main" val="3123654932"/>
              </p:ext>
            </p:extLst>
          </p:nvPr>
        </p:nvGraphicFramePr>
        <p:xfrm>
          <a:off x="393700" y="3598863"/>
          <a:ext cx="11404596" cy="2865120"/>
        </p:xfrm>
        <a:graphic>
          <a:graphicData uri="http://schemas.openxmlformats.org/drawingml/2006/table">
            <a:tbl>
              <a:tblPr firstRow="1" bandRow="1">
                <a:tableStyleId>{5C22544A-7EE6-4342-B048-85BDC9FD1C3A}</a:tableStyleId>
              </a:tblPr>
              <a:tblGrid>
                <a:gridCol w="1629228">
                  <a:extLst>
                    <a:ext uri="{9D8B030D-6E8A-4147-A177-3AD203B41FA5}">
                      <a16:colId xmlns:a16="http://schemas.microsoft.com/office/drawing/2014/main" val="3405079109"/>
                    </a:ext>
                  </a:extLst>
                </a:gridCol>
                <a:gridCol w="1629228">
                  <a:extLst>
                    <a:ext uri="{9D8B030D-6E8A-4147-A177-3AD203B41FA5}">
                      <a16:colId xmlns:a16="http://schemas.microsoft.com/office/drawing/2014/main" val="19452409"/>
                    </a:ext>
                  </a:extLst>
                </a:gridCol>
                <a:gridCol w="1629228">
                  <a:extLst>
                    <a:ext uri="{9D8B030D-6E8A-4147-A177-3AD203B41FA5}">
                      <a16:colId xmlns:a16="http://schemas.microsoft.com/office/drawing/2014/main" val="3822453165"/>
                    </a:ext>
                  </a:extLst>
                </a:gridCol>
                <a:gridCol w="1629228">
                  <a:extLst>
                    <a:ext uri="{9D8B030D-6E8A-4147-A177-3AD203B41FA5}">
                      <a16:colId xmlns:a16="http://schemas.microsoft.com/office/drawing/2014/main" val="2880967716"/>
                    </a:ext>
                  </a:extLst>
                </a:gridCol>
                <a:gridCol w="1629228">
                  <a:extLst>
                    <a:ext uri="{9D8B030D-6E8A-4147-A177-3AD203B41FA5}">
                      <a16:colId xmlns:a16="http://schemas.microsoft.com/office/drawing/2014/main" val="3158378058"/>
                    </a:ext>
                  </a:extLst>
                </a:gridCol>
                <a:gridCol w="1629228">
                  <a:extLst>
                    <a:ext uri="{9D8B030D-6E8A-4147-A177-3AD203B41FA5}">
                      <a16:colId xmlns:a16="http://schemas.microsoft.com/office/drawing/2014/main" val="1706720361"/>
                    </a:ext>
                  </a:extLst>
                </a:gridCol>
                <a:gridCol w="1629228">
                  <a:extLst>
                    <a:ext uri="{9D8B030D-6E8A-4147-A177-3AD203B41FA5}">
                      <a16:colId xmlns:a16="http://schemas.microsoft.com/office/drawing/2014/main" val="1988574547"/>
                    </a:ext>
                  </a:extLst>
                </a:gridCol>
              </a:tblGrid>
              <a:tr h="370840">
                <a:tc>
                  <a:txBody>
                    <a:bodyPr/>
                    <a:lstStyle/>
                    <a:p>
                      <a:pPr algn="ctr"/>
                      <a:r>
                        <a:rPr lang="en-US" sz="3200" b="0" dirty="0">
                          <a:solidFill>
                            <a:schemeClr val="tx1"/>
                          </a:solidFill>
                        </a:rPr>
                        <a:t>SUN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MON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TUES</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WED</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THURS</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FRI</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1"/>
                          </a:solidFill>
                        </a:rPr>
                        <a:t>SAT</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9339951"/>
                  </a:ext>
                </a:extLst>
              </a:tr>
              <a:tr h="370840">
                <a:tc>
                  <a:txBody>
                    <a:bodyPr/>
                    <a:lstStyle/>
                    <a:p>
                      <a:pPr algn="ct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3</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4</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3497626"/>
                  </a:ext>
                </a:extLst>
              </a:tr>
              <a:tr h="370840">
                <a:tc>
                  <a:txBody>
                    <a:bodyPr/>
                    <a:lstStyle/>
                    <a:p>
                      <a:pPr algn="ctr"/>
                      <a:r>
                        <a:rPr lang="ro-RO" sz="2400" i="0" baseline="0" dirty="0">
                          <a:solidFill>
                            <a:schemeClr val="tx1"/>
                          </a:solidFill>
                        </a:rPr>
                        <a:t>5</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i="0" baseline="0" dirty="0">
                          <a:solidFill>
                            <a:schemeClr val="tx1"/>
                          </a:solidFill>
                        </a:rPr>
                        <a:t>6</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11</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174434"/>
                  </a:ext>
                </a:extLst>
              </a:tr>
              <a:tr h="370840">
                <a:tc>
                  <a:txBody>
                    <a:bodyPr/>
                    <a:lstStyle/>
                    <a:p>
                      <a:pPr algn="ctr"/>
                      <a:r>
                        <a:rPr lang="ro-RO" sz="2400" i="0" baseline="0" dirty="0">
                          <a:solidFill>
                            <a:schemeClr val="tx1"/>
                          </a:solidFill>
                        </a:rPr>
                        <a:t>12</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i="0" baseline="0" dirty="0">
                          <a:solidFill>
                            <a:schemeClr val="tx1"/>
                          </a:solidFill>
                        </a:rPr>
                        <a:t>13</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14</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16</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0051027"/>
                  </a:ext>
                </a:extLst>
              </a:tr>
              <a:tr h="370840">
                <a:tc>
                  <a:txBody>
                    <a:bodyPr/>
                    <a:lstStyle/>
                    <a:p>
                      <a:pPr algn="ctr"/>
                      <a:r>
                        <a:rPr lang="ro-RO" sz="2400" i="0" baseline="0" dirty="0">
                          <a:solidFill>
                            <a:schemeClr val="tx1"/>
                          </a:solidFill>
                        </a:rPr>
                        <a:t>19</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i="0" baseline="0" dirty="0">
                          <a:solidFill>
                            <a:schemeClr val="tx1"/>
                          </a:solidFill>
                        </a:rPr>
                        <a:t>20</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21</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22</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23</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24</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09195"/>
                  </a:ext>
                </a:extLst>
              </a:tr>
              <a:tr h="370840">
                <a:tc>
                  <a:txBody>
                    <a:bodyPr/>
                    <a:lstStyle/>
                    <a:p>
                      <a:pPr algn="ctr"/>
                      <a:r>
                        <a:rPr lang="ro-RO" sz="2400" i="0" baseline="0" dirty="0">
                          <a:solidFill>
                            <a:schemeClr val="tx1"/>
                          </a:solidFill>
                        </a:rPr>
                        <a:t>26</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i="0" baseline="0" dirty="0">
                          <a:solidFill>
                            <a:schemeClr val="tx1"/>
                          </a:solidFill>
                        </a:rPr>
                        <a:t>27</a:t>
                      </a:r>
                      <a:endParaRPr lang="en-US" sz="24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30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31</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1311778"/>
                  </a:ext>
                </a:extLst>
              </a:tr>
            </a:tbl>
          </a:graphicData>
        </a:graphic>
      </p:graphicFrame>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7422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869A084C-D55F-45BA-95F0-39C766F44BB3}"/>
              </a:ext>
            </a:extLst>
          </p:cNvPr>
          <p:cNvSpPr>
            <a:spLocks noGrp="1"/>
          </p:cNvSpPr>
          <p:nvPr>
            <p:ph type="title"/>
          </p:nvPr>
        </p:nvSpPr>
        <p:spPr>
          <a:xfrm>
            <a:off x="0" y="0"/>
            <a:ext cx="5189164" cy="740979"/>
          </a:xfrm>
        </p:spPr>
        <p:txBody>
          <a:bodyPr>
            <a:normAutofit fontScale="90000"/>
          </a:bodyPr>
          <a:lstStyle/>
          <a:p>
            <a:r>
              <a:rPr lang="en-US" dirty="0"/>
              <a:t>DECEMBER 202</a:t>
            </a:r>
            <a:r>
              <a:rPr lang="ro-RO" dirty="0"/>
              <a:t>1</a:t>
            </a:r>
            <a:endParaRPr lang="en-US" dirty="0"/>
          </a:p>
        </p:txBody>
      </p:sp>
      <p:sp>
        <p:nvSpPr>
          <p:cNvPr id="3" name="TextBox 2"/>
          <p:cNvSpPr txBox="1"/>
          <p:nvPr/>
        </p:nvSpPr>
        <p:spPr>
          <a:xfrm>
            <a:off x="6814643" y="0"/>
            <a:ext cx="658211" cy="3416320"/>
          </a:xfrm>
          <a:prstGeom prst="rect">
            <a:avLst/>
          </a:prstGeom>
          <a:noFill/>
        </p:spPr>
        <p:txBody>
          <a:bodyPr wrap="square" rtlCol="0">
            <a:spAutoFit/>
          </a:bodyPr>
          <a:lstStyle/>
          <a:p>
            <a:r>
              <a:rPr lang="ro-RO" b="1" dirty="0">
                <a:latin typeface="Bodoni MT Black" pitchFamily="18" charset="0"/>
              </a:rPr>
              <a:t>P</a:t>
            </a:r>
          </a:p>
          <a:p>
            <a:endParaRPr lang="ro-RO" b="1" dirty="0">
              <a:latin typeface="Bodoni MT Black" pitchFamily="18" charset="0"/>
            </a:endParaRPr>
          </a:p>
          <a:p>
            <a:r>
              <a:rPr lang="ro-RO" b="1" dirty="0">
                <a:latin typeface="Bodoni MT Black" pitchFamily="18" charset="0"/>
              </a:rPr>
              <a:t>I</a:t>
            </a:r>
          </a:p>
          <a:p>
            <a:endParaRPr lang="ro-RO" b="1" dirty="0">
              <a:latin typeface="Bodoni MT Black" pitchFamily="18" charset="0"/>
            </a:endParaRPr>
          </a:p>
          <a:p>
            <a:r>
              <a:rPr lang="ro-RO" b="1" dirty="0">
                <a:latin typeface="Bodoni MT Black" pitchFamily="18" charset="0"/>
              </a:rPr>
              <a:t>F</a:t>
            </a:r>
          </a:p>
          <a:p>
            <a:endParaRPr lang="ro-RO" b="1" dirty="0">
              <a:latin typeface="Bodoni MT Black" pitchFamily="18" charset="0"/>
            </a:endParaRPr>
          </a:p>
          <a:p>
            <a:r>
              <a:rPr lang="ro-RO" b="1" dirty="0">
                <a:latin typeface="Bodoni MT Black" pitchFamily="18" charset="0"/>
              </a:rPr>
              <a:t>T</a:t>
            </a:r>
          </a:p>
          <a:p>
            <a:endParaRPr lang="ro-RO" b="1" dirty="0">
              <a:latin typeface="Bodoni MT Black" pitchFamily="18" charset="0"/>
            </a:endParaRPr>
          </a:p>
          <a:p>
            <a:r>
              <a:rPr lang="ro-RO" b="1" dirty="0">
                <a:latin typeface="Bodoni MT Black" pitchFamily="18" charset="0"/>
              </a:rPr>
              <a:t>I</a:t>
            </a:r>
          </a:p>
          <a:p>
            <a:endParaRPr lang="ro-RO" b="1" dirty="0">
              <a:latin typeface="Bodoni MT Black" pitchFamily="18" charset="0"/>
            </a:endParaRPr>
          </a:p>
          <a:p>
            <a:r>
              <a:rPr lang="ro-RO" b="1" dirty="0">
                <a:latin typeface="Bodoni MT Black" pitchFamily="18" charset="0"/>
              </a:rPr>
              <a:t>E</a:t>
            </a:r>
          </a:p>
          <a:p>
            <a:endParaRPr lang="en-US" b="1" dirty="0">
              <a:latin typeface="Bodoni MT Black" pitchFamily="18"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7034" y="6009625"/>
            <a:ext cx="1103586" cy="73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7851227" y="420241"/>
            <a:ext cx="420939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o-RO" sz="2000" b="1" dirty="0">
                <a:latin typeface="Bodoni MT Black" pitchFamily="18" charset="0"/>
                <a:cs typeface="Arial" pitchFamily="34" charset="0"/>
              </a:rPr>
              <a:t>INGREDIENTS</a:t>
            </a:r>
            <a:r>
              <a:rPr kumimoji="0" lang="en-US" sz="2000" b="0" i="0" u="none" strike="noStrike" cap="none" normalizeH="0" baseline="0" dirty="0">
                <a:ln>
                  <a:noFill/>
                </a:ln>
                <a:solidFill>
                  <a:schemeClr val="tx1"/>
                </a:solidFill>
                <a:effectLst/>
                <a:latin typeface="Arial Unicode MS"/>
                <a:cs typeface="Arial" pitchFamily="34" charset="0"/>
              </a:rPr>
              <a:t>: </a:t>
            </a:r>
            <a:endParaRPr lang="ro-RO" sz="2000" dirty="0">
              <a:latin typeface="Arial Unicode MS"/>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2000" b="0" i="0" u="none" strike="noStrike" cap="none" normalizeH="0" baseline="0" dirty="0">
                <a:ln>
                  <a:noFill/>
                </a:ln>
                <a:solidFill>
                  <a:schemeClr val="tx1"/>
                </a:solidFill>
                <a:effectLst/>
                <a:latin typeface="Arial Unicode MS"/>
                <a:cs typeface="Arial" pitchFamily="34" charset="0"/>
              </a:rPr>
              <a:t>1,5</a:t>
            </a:r>
            <a:r>
              <a:rPr kumimoji="0" lang="ro-RO" sz="2000" b="0" i="0" u="none" strike="noStrike" cap="none" normalizeH="0" dirty="0">
                <a:ln>
                  <a:noFill/>
                </a:ln>
                <a:solidFill>
                  <a:schemeClr val="tx1"/>
                </a:solidFill>
                <a:effectLst/>
                <a:latin typeface="Arial Unicode MS"/>
                <a:cs typeface="Arial" pitchFamily="34" charset="0"/>
              </a:rPr>
              <a:t> kg pork meat, 1,5 kg turkey meat,</a:t>
            </a:r>
            <a:r>
              <a:rPr kumimoji="0" lang="en-US" sz="2000" b="0" i="0" u="none" strike="noStrike" cap="none" normalizeH="0" baseline="0" dirty="0">
                <a:ln>
                  <a:noFill/>
                </a:ln>
                <a:solidFill>
                  <a:schemeClr val="tx1"/>
                </a:solidFill>
                <a:effectLst/>
                <a:latin typeface="Arial Unicode MS"/>
                <a:cs typeface="Arial" pitchFamily="34" charset="0"/>
              </a:rPr>
              <a:t> </a:t>
            </a:r>
            <a:r>
              <a:rPr lang="ro-RO" sz="2000" dirty="0">
                <a:latin typeface="Arial Unicode MS"/>
                <a:cs typeface="Arial" pitchFamily="34" charset="0"/>
              </a:rPr>
              <a:t>1</a:t>
            </a:r>
            <a:r>
              <a:rPr kumimoji="0" lang="en-US" sz="2000" b="0" i="0" u="none" strike="noStrike" cap="none" normalizeH="0" baseline="0" dirty="0">
                <a:ln>
                  <a:noFill/>
                </a:ln>
                <a:solidFill>
                  <a:schemeClr val="tx1"/>
                </a:solidFill>
                <a:effectLst/>
                <a:latin typeface="Arial Unicode MS"/>
                <a:cs typeface="Arial" pitchFamily="34" charset="0"/>
              </a:rPr>
              <a:t> </a:t>
            </a:r>
            <a:r>
              <a:rPr lang="ro-RO" sz="2000" dirty="0">
                <a:latin typeface="Arial Unicode MS"/>
                <a:cs typeface="Arial" pitchFamily="34" charset="0"/>
              </a:rPr>
              <a:t>clove </a:t>
            </a:r>
            <a:r>
              <a:rPr kumimoji="0" lang="en-US" sz="2000" b="0" i="0" u="none" strike="noStrike" cap="none" normalizeH="0" baseline="0" dirty="0">
                <a:ln>
                  <a:noFill/>
                </a:ln>
                <a:solidFill>
                  <a:schemeClr val="tx1"/>
                </a:solidFill>
                <a:effectLst/>
                <a:latin typeface="Arial Unicode MS"/>
                <a:cs typeface="Arial" pitchFamily="34" charset="0"/>
              </a:rPr>
              <a:t>of garlic, </a:t>
            </a:r>
            <a:r>
              <a:rPr kumimoji="0" lang="ro-RO" sz="2000" b="0" i="0" u="none" strike="noStrike" cap="none" normalizeH="0" baseline="0" dirty="0">
                <a:ln>
                  <a:noFill/>
                </a:ln>
                <a:solidFill>
                  <a:schemeClr val="tx1"/>
                </a:solidFill>
                <a:effectLst/>
                <a:latin typeface="Arial Unicode MS"/>
                <a:cs typeface="Arial" pitchFamily="34" charset="0"/>
              </a:rPr>
              <a:t>1</a:t>
            </a:r>
            <a:r>
              <a:rPr kumimoji="0" lang="en-US" sz="2000" b="0" i="0" u="none" strike="noStrike" cap="none" normalizeH="0" baseline="0" dirty="0">
                <a:ln>
                  <a:noFill/>
                </a:ln>
                <a:solidFill>
                  <a:schemeClr val="tx1"/>
                </a:solidFill>
                <a:effectLst/>
                <a:latin typeface="Arial Unicode MS"/>
                <a:cs typeface="Arial" pitchFamily="34" charset="0"/>
              </a:rPr>
              <a:t> carrot,  parsley, </a:t>
            </a:r>
            <a:r>
              <a:rPr kumimoji="0" lang="ro-RO" sz="2000" b="0" i="0" u="none" strike="noStrike" cap="none" normalizeH="0" baseline="0" dirty="0">
                <a:ln>
                  <a:noFill/>
                </a:ln>
                <a:solidFill>
                  <a:schemeClr val="tx1"/>
                </a:solidFill>
                <a:effectLst/>
                <a:latin typeface="Arial Unicode MS"/>
                <a:cs typeface="Arial" pitchFamily="34" charset="0"/>
              </a:rPr>
              <a:t>1</a:t>
            </a:r>
            <a:r>
              <a:rPr kumimoji="0" lang="en-US" sz="2000" b="0" i="0" u="none" strike="noStrike" cap="none" normalizeH="0" baseline="0" dirty="0">
                <a:ln>
                  <a:noFill/>
                </a:ln>
                <a:solidFill>
                  <a:schemeClr val="tx1"/>
                </a:solidFill>
                <a:effectLst/>
                <a:latin typeface="Arial Unicode MS"/>
                <a:cs typeface="Arial" pitchFamily="34" charset="0"/>
              </a:rPr>
              <a:t> celery, an onion, salt, 1 </a:t>
            </a:r>
            <a:r>
              <a:rPr kumimoji="0" lang="ro-RO" sz="2000" b="0" i="0" u="none" strike="noStrike" cap="none" normalizeH="0" baseline="0" dirty="0">
                <a:ln>
                  <a:noFill/>
                </a:ln>
                <a:solidFill>
                  <a:schemeClr val="tx1"/>
                </a:solidFill>
                <a:effectLst/>
                <a:latin typeface="Arial Unicode MS"/>
                <a:cs typeface="Arial" pitchFamily="34" charset="0"/>
              </a:rPr>
              <a:t>pack</a:t>
            </a:r>
            <a:r>
              <a:rPr kumimoji="0" lang="ro-RO" sz="2000" b="0" i="0" u="none" strike="noStrike" cap="none" normalizeH="0" dirty="0">
                <a:ln>
                  <a:noFill/>
                </a:ln>
                <a:solidFill>
                  <a:schemeClr val="tx1"/>
                </a:solidFill>
                <a:effectLst/>
                <a:latin typeface="Arial Unicode MS"/>
                <a:cs typeface="Arial" pitchFamily="34" charset="0"/>
              </a:rPr>
              <a:t> </a:t>
            </a:r>
            <a:r>
              <a:rPr kumimoji="0" lang="en-US" sz="2000" b="0" i="0" u="none" strike="noStrike" cap="none" normalizeH="0" baseline="0" dirty="0">
                <a:ln>
                  <a:noFill/>
                </a:ln>
                <a:solidFill>
                  <a:schemeClr val="tx1"/>
                </a:solidFill>
                <a:effectLst/>
                <a:latin typeface="Arial Unicode MS"/>
                <a:cs typeface="Arial" pitchFamily="34" charset="0"/>
              </a:rPr>
              <a:t>of colorless gelatin.</a:t>
            </a:r>
            <a:r>
              <a:rPr kumimoji="0" lang="en-US" sz="2000" b="0" i="0" u="none" strike="noStrike" cap="none" normalizeH="0" baseline="0" dirty="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1486355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0566" y="1907627"/>
            <a:ext cx="3799489" cy="267765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ro-RO" sz="2400" b="1" dirty="0">
                <a:latin typeface="Bodoni MT Black" pitchFamily="18" charset="0"/>
              </a:rPr>
              <a:t>-POFTĂ BUNĂ!</a:t>
            </a:r>
          </a:p>
          <a:p>
            <a:pPr algn="ctr"/>
            <a:endParaRPr lang="ro-RO" sz="2400" b="1" dirty="0">
              <a:latin typeface="Bodoni MT Black" pitchFamily="18" charset="0"/>
            </a:endParaRPr>
          </a:p>
          <a:p>
            <a:pPr algn="ctr"/>
            <a:r>
              <a:rPr lang="ro-RO" sz="2400" b="1" dirty="0">
                <a:latin typeface="Bodoni MT Black" pitchFamily="18" charset="0"/>
              </a:rPr>
              <a:t>  -</a:t>
            </a:r>
            <a:r>
              <a:rPr lang="tr-TR" sz="2400" b="1" dirty="0">
                <a:latin typeface="Bodoni MT Black" pitchFamily="18" charset="0"/>
              </a:rPr>
              <a:t>AFİYET OLSUN</a:t>
            </a:r>
            <a:r>
              <a:rPr lang="ro-RO" sz="2400" b="1" dirty="0">
                <a:latin typeface="Bodoni MT Black" pitchFamily="18" charset="0"/>
              </a:rPr>
              <a:t>!</a:t>
            </a:r>
          </a:p>
          <a:p>
            <a:pPr algn="ctr"/>
            <a:endParaRPr lang="ro-RO" sz="2400" b="1" dirty="0">
              <a:latin typeface="Bodoni MT Black" pitchFamily="18" charset="0"/>
            </a:endParaRPr>
          </a:p>
          <a:p>
            <a:pPr algn="ctr"/>
            <a:r>
              <a:rPr lang="ro-RO" sz="2400" b="1" dirty="0">
                <a:latin typeface="Bodoni MT Black" pitchFamily="18" charset="0"/>
              </a:rPr>
              <a:t>   -</a:t>
            </a:r>
            <a:r>
              <a:rPr lang="es-ES" sz="2400" b="1" dirty="0">
                <a:latin typeface="Bodoni MT Black" pitchFamily="18" charset="0"/>
              </a:rPr>
              <a:t>BUEN APETITO</a:t>
            </a:r>
            <a:r>
              <a:rPr lang="ro-RO" sz="2400" b="1" dirty="0">
                <a:latin typeface="Bodoni MT Black" pitchFamily="18" charset="0"/>
              </a:rPr>
              <a:t>!</a:t>
            </a:r>
          </a:p>
          <a:p>
            <a:pPr algn="ctr"/>
            <a:endParaRPr lang="ro-RO" sz="2400" b="1" dirty="0">
              <a:latin typeface="Bodoni MT Black" pitchFamily="18" charset="0"/>
            </a:endParaRPr>
          </a:p>
          <a:p>
            <a:pPr algn="ctr"/>
            <a:r>
              <a:rPr lang="ro-RO" sz="2400" b="1" dirty="0">
                <a:latin typeface="Bodoni MT Black" pitchFamily="18" charset="0"/>
              </a:rPr>
              <a:t>     -</a:t>
            </a:r>
            <a:r>
              <a:rPr lang="it-IT" sz="2400" b="1" dirty="0">
                <a:latin typeface="Bodoni MT Black" pitchFamily="18" charset="0"/>
              </a:rPr>
              <a:t>LUSSURIA BUNQ</a:t>
            </a:r>
            <a:r>
              <a:rPr lang="ro-RO" sz="2400" b="1" dirty="0">
                <a:latin typeface="Bodoni MT Black" pitchFamily="18" charset="0"/>
              </a:rPr>
              <a:t>!</a:t>
            </a:r>
            <a:endParaRPr lang="en-US" sz="2400" b="1" dirty="0">
              <a:latin typeface="Bodoni MT Black" pitchFamily="18" charset="0"/>
            </a:endParaRPr>
          </a:p>
        </p:txBody>
      </p:sp>
      <p:cxnSp>
        <p:nvCxnSpPr>
          <p:cNvPr id="4" name="Straight Arrow Connector 3"/>
          <p:cNvCxnSpPr/>
          <p:nvPr/>
        </p:nvCxnSpPr>
        <p:spPr>
          <a:xfrm flipH="1">
            <a:off x="7930055" y="1166648"/>
            <a:ext cx="2317532" cy="102475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4166" y="188775"/>
            <a:ext cx="1816100"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29" y="404264"/>
            <a:ext cx="2414588"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p:nvPr/>
        </p:nvCxnSpPr>
        <p:spPr>
          <a:xfrm>
            <a:off x="1749972" y="1679027"/>
            <a:ext cx="2380594" cy="11745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17" y="4540846"/>
            <a:ext cx="1841500"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Arrow Connector 18"/>
          <p:cNvCxnSpPr>
            <a:stCxn id="9220" idx="3"/>
          </p:cNvCxnSpPr>
          <p:nvPr/>
        </p:nvCxnSpPr>
        <p:spPr>
          <a:xfrm flipV="1">
            <a:off x="2681617" y="3657600"/>
            <a:ext cx="1448949" cy="15444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616" y="4669193"/>
            <a:ext cx="1871662"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a:stCxn id="9221" idx="1"/>
          </p:cNvCxnSpPr>
          <p:nvPr/>
        </p:nvCxnSpPr>
        <p:spPr>
          <a:xfrm flipH="1" flipV="1">
            <a:off x="7930055" y="4335517"/>
            <a:ext cx="1878561" cy="111393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0041" y="72869"/>
            <a:ext cx="1040525" cy="96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9118" y="1265969"/>
            <a:ext cx="1089626" cy="82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23" y="1756122"/>
            <a:ext cx="1623001" cy="102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8461" y="5449449"/>
            <a:ext cx="1361747" cy="1363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75035" y="3548992"/>
            <a:ext cx="1407452" cy="100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98838" y="3358054"/>
            <a:ext cx="1375328" cy="122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9"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2846" y="5740192"/>
            <a:ext cx="1414052" cy="98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0"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44109" y="3605870"/>
            <a:ext cx="1199821" cy="82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1"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746" y="3358054"/>
            <a:ext cx="1327778" cy="104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2"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14908" y="188775"/>
            <a:ext cx="1677942" cy="994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3"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95246" y="989298"/>
            <a:ext cx="1218155" cy="80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4" name="Picture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4565" y="1582489"/>
            <a:ext cx="1349242" cy="101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3634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6F75BAEE-0723-49DE-8C74-631ECD7F4789}"/>
              </a:ext>
            </a:extLst>
          </p:cNvPr>
          <p:cNvGraphicFramePr>
            <a:graphicFrameLocks noGrp="1"/>
          </p:cNvGraphicFramePr>
          <p:nvPr>
            <p:ph sz="quarter" idx="14"/>
            <p:extLst>
              <p:ext uri="{D42A27DB-BD31-4B8C-83A1-F6EECF244321}">
                <p14:modId xmlns:p14="http://schemas.microsoft.com/office/powerpoint/2010/main" val="2684078337"/>
              </p:ext>
            </p:extLst>
          </p:nvPr>
        </p:nvGraphicFramePr>
        <p:xfrm>
          <a:off x="6537278" y="1"/>
          <a:ext cx="4891957" cy="5768045"/>
        </p:xfrm>
        <a:graphic>
          <a:graphicData uri="http://schemas.openxmlformats.org/drawingml/2006/table">
            <a:tbl>
              <a:tblPr firstRow="1" bandRow="1">
                <a:tableStyleId>{5C22544A-7EE6-4342-B048-85BDC9FD1C3A}</a:tableStyleId>
              </a:tblPr>
              <a:tblGrid>
                <a:gridCol w="698851">
                  <a:extLst>
                    <a:ext uri="{9D8B030D-6E8A-4147-A177-3AD203B41FA5}">
                      <a16:colId xmlns:a16="http://schemas.microsoft.com/office/drawing/2014/main" val="3476096443"/>
                    </a:ext>
                  </a:extLst>
                </a:gridCol>
                <a:gridCol w="698851">
                  <a:extLst>
                    <a:ext uri="{9D8B030D-6E8A-4147-A177-3AD203B41FA5}">
                      <a16:colId xmlns:a16="http://schemas.microsoft.com/office/drawing/2014/main" val="3713691948"/>
                    </a:ext>
                  </a:extLst>
                </a:gridCol>
                <a:gridCol w="698851">
                  <a:extLst>
                    <a:ext uri="{9D8B030D-6E8A-4147-A177-3AD203B41FA5}">
                      <a16:colId xmlns:a16="http://schemas.microsoft.com/office/drawing/2014/main" val="3106412472"/>
                    </a:ext>
                  </a:extLst>
                </a:gridCol>
                <a:gridCol w="698851">
                  <a:extLst>
                    <a:ext uri="{9D8B030D-6E8A-4147-A177-3AD203B41FA5}">
                      <a16:colId xmlns:a16="http://schemas.microsoft.com/office/drawing/2014/main" val="1734665539"/>
                    </a:ext>
                  </a:extLst>
                </a:gridCol>
                <a:gridCol w="698851">
                  <a:extLst>
                    <a:ext uri="{9D8B030D-6E8A-4147-A177-3AD203B41FA5}">
                      <a16:colId xmlns:a16="http://schemas.microsoft.com/office/drawing/2014/main" val="2135008477"/>
                    </a:ext>
                  </a:extLst>
                </a:gridCol>
                <a:gridCol w="698851">
                  <a:extLst>
                    <a:ext uri="{9D8B030D-6E8A-4147-A177-3AD203B41FA5}">
                      <a16:colId xmlns:a16="http://schemas.microsoft.com/office/drawing/2014/main" val="2666336027"/>
                    </a:ext>
                  </a:extLst>
                </a:gridCol>
                <a:gridCol w="698851">
                  <a:extLst>
                    <a:ext uri="{9D8B030D-6E8A-4147-A177-3AD203B41FA5}">
                      <a16:colId xmlns:a16="http://schemas.microsoft.com/office/drawing/2014/main" val="420944989"/>
                    </a:ext>
                  </a:extLst>
                </a:gridCol>
              </a:tblGrid>
              <a:tr h="1226432">
                <a:tc>
                  <a:txBody>
                    <a:bodyPr/>
                    <a:lstStyle/>
                    <a:p>
                      <a:pPr algn="ctr"/>
                      <a:r>
                        <a:rPr lang="ro-RO" sz="2800" b="1" i="0" dirty="0">
                          <a:solidFill>
                            <a:schemeClr val="tx1"/>
                          </a:solidFill>
                        </a:rPr>
                        <a:t>S</a:t>
                      </a:r>
                    </a:p>
                    <a:p>
                      <a:pPr algn="ctr"/>
                      <a:r>
                        <a:rPr lang="ro-RO" sz="2800" b="1" i="0" dirty="0">
                          <a:solidFill>
                            <a:schemeClr val="tx1"/>
                          </a:solidFill>
                        </a:rPr>
                        <a:t>U</a:t>
                      </a:r>
                    </a:p>
                    <a:p>
                      <a:pPr algn="ctr"/>
                      <a:r>
                        <a:rPr lang="ro-RO" sz="2800" b="1" i="0" dirty="0">
                          <a:solidFill>
                            <a:schemeClr val="tx1"/>
                          </a:solidFill>
                        </a:rPr>
                        <a:t>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MON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T</a:t>
                      </a:r>
                    </a:p>
                    <a:p>
                      <a:pPr algn="ctr"/>
                      <a:r>
                        <a:rPr lang="ro-RO" sz="2800" b="0" i="0" dirty="0">
                          <a:solidFill>
                            <a:schemeClr val="tx1"/>
                          </a:solidFill>
                        </a:rPr>
                        <a:t>U</a:t>
                      </a:r>
                    </a:p>
                    <a:p>
                      <a:pPr algn="ctr"/>
                      <a:r>
                        <a:rPr lang="ro-RO" sz="2800" b="0" i="0" dirty="0">
                          <a:solidFill>
                            <a:schemeClr val="tx1"/>
                          </a:solidFill>
                        </a:rPr>
                        <a:t>E</a:t>
                      </a:r>
                      <a:endParaRPr lang="en-US" sz="2800" b="0" i="0" dirty="0">
                        <a:solidFill>
                          <a:schemeClr val="tx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W</a:t>
                      </a:r>
                    </a:p>
                    <a:p>
                      <a:pPr algn="ctr"/>
                      <a:r>
                        <a:rPr lang="ro-RO" sz="2800" b="0" i="0" dirty="0">
                          <a:solidFill>
                            <a:schemeClr val="tx1"/>
                          </a:solidFill>
                        </a:rPr>
                        <a:t>E</a:t>
                      </a:r>
                    </a:p>
                    <a:p>
                      <a:pPr algn="ctr"/>
                      <a:r>
                        <a:rPr lang="ro-RO" sz="2800" b="0" i="0" dirty="0">
                          <a:solidFill>
                            <a:schemeClr val="tx1"/>
                          </a:solidFill>
                        </a:rPr>
                        <a:t>D</a:t>
                      </a:r>
                      <a:endParaRPr lang="en-US" sz="2800" b="0" i="0" dirty="0">
                        <a:solidFill>
                          <a:schemeClr val="tx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T</a:t>
                      </a:r>
                    </a:p>
                    <a:p>
                      <a:pPr algn="ctr"/>
                      <a:r>
                        <a:rPr lang="ro-RO" sz="2800" b="0" i="0" dirty="0">
                          <a:solidFill>
                            <a:schemeClr val="tx1"/>
                          </a:solidFill>
                        </a:rPr>
                        <a:t>H</a:t>
                      </a:r>
                    </a:p>
                    <a:p>
                      <a:pPr algn="ctr"/>
                      <a:r>
                        <a:rPr lang="ro-RO" sz="2800" b="0" i="0" dirty="0">
                          <a:solidFill>
                            <a:schemeClr val="tx1"/>
                          </a:solidFill>
                        </a:rPr>
                        <a:t>U</a:t>
                      </a:r>
                      <a:endParaRPr lang="en-US" sz="2800" b="0" i="0" dirty="0">
                        <a:solidFill>
                          <a:schemeClr val="tx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F</a:t>
                      </a:r>
                    </a:p>
                    <a:p>
                      <a:pPr algn="ctr"/>
                      <a:r>
                        <a:rPr lang="ro-RO" sz="2800" b="0" i="0" dirty="0">
                          <a:solidFill>
                            <a:schemeClr val="tx1"/>
                          </a:solidFill>
                        </a:rPr>
                        <a:t>R</a:t>
                      </a:r>
                    </a:p>
                    <a:p>
                      <a:pPr algn="ctr"/>
                      <a:r>
                        <a:rPr lang="ro-RO" sz="2800" b="0" i="0" dirty="0">
                          <a:solidFill>
                            <a:schemeClr val="tx1"/>
                          </a:solidFill>
                        </a:rPr>
                        <a:t>I</a:t>
                      </a:r>
                      <a:endParaRPr lang="en-US" sz="2800" b="0" i="0" dirty="0">
                        <a:solidFill>
                          <a:schemeClr val="tx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S</a:t>
                      </a:r>
                    </a:p>
                    <a:p>
                      <a:pPr algn="ctr"/>
                      <a:r>
                        <a:rPr lang="ro-RO" sz="2800" b="0" i="0" dirty="0">
                          <a:solidFill>
                            <a:schemeClr val="tx1"/>
                          </a:solidFill>
                        </a:rPr>
                        <a:t>A</a:t>
                      </a:r>
                    </a:p>
                    <a:p>
                      <a:pPr algn="ctr"/>
                      <a:r>
                        <a:rPr lang="ro-RO" sz="2800" b="0" i="0" dirty="0">
                          <a:solidFill>
                            <a:schemeClr val="tx1"/>
                          </a:solidFill>
                        </a:rPr>
                        <a:t>T</a:t>
                      </a:r>
                      <a:endParaRPr lang="en-US" sz="2800" b="0" i="0" dirty="0">
                        <a:solidFill>
                          <a:schemeClr val="tx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8906166"/>
                  </a:ext>
                </a:extLst>
              </a:tr>
              <a:tr h="879289">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a:t>
                      </a: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a:t>
                      </a: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7008074"/>
                  </a:ext>
                </a:extLst>
              </a:tr>
              <a:tr h="879289">
                <a:tc>
                  <a:txBody>
                    <a:bodyPr/>
                    <a:lstStyle/>
                    <a:p>
                      <a:pPr algn="ctr"/>
                      <a:r>
                        <a:rPr lang="ro-RO" sz="3200" i="0" baseline="0" dirty="0">
                          <a:solidFill>
                            <a:schemeClr val="tx1"/>
                          </a:solidFill>
                        </a:rPr>
                        <a:t>3</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4</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5</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6</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7</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8</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9</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5838848"/>
                  </a:ext>
                </a:extLst>
              </a:tr>
              <a:tr h="879289">
                <a:tc>
                  <a:txBody>
                    <a:bodyPr/>
                    <a:lstStyle/>
                    <a:p>
                      <a:pPr algn="ctr"/>
                      <a:r>
                        <a:rPr lang="ro-RO" sz="3200" i="0" baseline="0" dirty="0">
                          <a:solidFill>
                            <a:schemeClr val="tx1"/>
                          </a:solidFill>
                        </a:rPr>
                        <a:t>10</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11</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12</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13</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14</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15</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16</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01710236"/>
                  </a:ext>
                </a:extLst>
              </a:tr>
              <a:tr h="879289">
                <a:tc>
                  <a:txBody>
                    <a:bodyPr/>
                    <a:lstStyle/>
                    <a:p>
                      <a:pPr algn="ctr"/>
                      <a:r>
                        <a:rPr lang="ro-RO" sz="3200" i="0" baseline="0" dirty="0">
                          <a:solidFill>
                            <a:schemeClr val="tx1"/>
                          </a:solidFill>
                        </a:rPr>
                        <a:t>17</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18</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19</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20</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21</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22</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23</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3930129"/>
                  </a:ext>
                </a:extLst>
              </a:tr>
              <a:tr h="879289">
                <a:tc>
                  <a:txBody>
                    <a:bodyPr/>
                    <a:lstStyle/>
                    <a:p>
                      <a:pPr algn="ctr"/>
                      <a:r>
                        <a:rPr lang="ro-RO" sz="3200" i="0" baseline="0" dirty="0">
                          <a:solidFill>
                            <a:schemeClr val="tx1"/>
                          </a:solidFill>
                        </a:rPr>
                        <a:t>24</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25</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26</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27</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28</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29</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30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7765827"/>
                  </a:ext>
                </a:extLst>
              </a:tr>
            </a:tbl>
          </a:graphicData>
        </a:graphic>
      </p:graphicFrame>
      <p:sp>
        <p:nvSpPr>
          <p:cNvPr id="9" name="TextBox 8"/>
          <p:cNvSpPr txBox="1"/>
          <p:nvPr/>
        </p:nvSpPr>
        <p:spPr>
          <a:xfrm>
            <a:off x="6619163" y="5881141"/>
            <a:ext cx="600501" cy="584775"/>
          </a:xfrm>
          <a:prstGeom prst="rect">
            <a:avLst/>
          </a:prstGeom>
          <a:noFill/>
        </p:spPr>
        <p:txBody>
          <a:bodyPr wrap="square" rtlCol="0">
            <a:spAutoFit/>
          </a:bodyPr>
          <a:lstStyle/>
          <a:p>
            <a:r>
              <a:rPr lang="ro-RO" sz="3200" dirty="0"/>
              <a:t>31</a:t>
            </a:r>
            <a:endParaRPr lang="en-US" sz="3200" dirty="0"/>
          </a:p>
        </p:txBody>
      </p:sp>
      <p:pic>
        <p:nvPicPr>
          <p:cNvPr id="2050" name="Picture 2" descr="Dolma - Foodwiki - Takeaway.com"/>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10494" r="10494"/>
          <a:stretch>
            <a:fillRect/>
          </a:stretch>
        </p:blipFill>
        <p:spPr bwMode="auto">
          <a:xfrm>
            <a:off x="0" y="1"/>
            <a:ext cx="5131558" cy="477671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10DDEE2-F9D3-42F8-8D4F-557C208A94AF}"/>
              </a:ext>
            </a:extLst>
          </p:cNvPr>
          <p:cNvSpPr>
            <a:spLocks noGrp="1"/>
          </p:cNvSpPr>
          <p:nvPr>
            <p:ph type="title"/>
          </p:nvPr>
        </p:nvSpPr>
        <p:spPr>
          <a:xfrm>
            <a:off x="0" y="0"/>
            <a:ext cx="5131558" cy="1143000"/>
          </a:xfrm>
        </p:spPr>
        <p:txBody>
          <a:bodyPr/>
          <a:lstStyle/>
          <a:p>
            <a:r>
              <a:rPr lang="en-US" sz="44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Bodoni MT Black" pitchFamily="18" charset="0"/>
              </a:rPr>
              <a:t>JANUARY 202</a:t>
            </a:r>
            <a:r>
              <a:rPr lang="ro-RO" sz="44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Bodoni MT Black" pitchFamily="18" charset="0"/>
              </a:rPr>
              <a:t>1</a:t>
            </a:r>
            <a:endParaRPr lang="en-US" sz="44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Bodoni MT Black" pitchFamily="18" charset="0"/>
            </a:endParaRPr>
          </a:p>
        </p:txBody>
      </p:sp>
      <p:sp>
        <p:nvSpPr>
          <p:cNvPr id="12" name="TextBox 11"/>
          <p:cNvSpPr txBox="1"/>
          <p:nvPr/>
        </p:nvSpPr>
        <p:spPr>
          <a:xfrm>
            <a:off x="5172500" y="395785"/>
            <a:ext cx="532263" cy="3970318"/>
          </a:xfrm>
          <a:prstGeom prst="rect">
            <a:avLst/>
          </a:prstGeom>
          <a:noFill/>
        </p:spPr>
        <p:txBody>
          <a:bodyPr wrap="square" rtlCol="0">
            <a:spAutoFit/>
          </a:bodyPr>
          <a:lstStyle/>
          <a:p>
            <a:r>
              <a:rPr lang="ro-RO" sz="2800" b="1" dirty="0">
                <a:latin typeface="Bodoni MT Black" pitchFamily="18" charset="0"/>
              </a:rPr>
              <a:t>D </a:t>
            </a:r>
          </a:p>
          <a:p>
            <a:endParaRPr lang="ro-RO" sz="2800" b="1" dirty="0">
              <a:latin typeface="Bodoni MT Black" pitchFamily="18" charset="0"/>
            </a:endParaRPr>
          </a:p>
          <a:p>
            <a:r>
              <a:rPr lang="ro-RO" sz="2800" b="1" dirty="0">
                <a:latin typeface="Bodoni MT Black" pitchFamily="18" charset="0"/>
              </a:rPr>
              <a:t>O </a:t>
            </a:r>
          </a:p>
          <a:p>
            <a:endParaRPr lang="ro-RO" sz="2800" b="1" dirty="0">
              <a:latin typeface="Bodoni MT Black" pitchFamily="18" charset="0"/>
            </a:endParaRPr>
          </a:p>
          <a:p>
            <a:r>
              <a:rPr lang="ro-RO" sz="2800" b="1" dirty="0">
                <a:latin typeface="Bodoni MT Black" pitchFamily="18" charset="0"/>
              </a:rPr>
              <a:t>L </a:t>
            </a:r>
          </a:p>
          <a:p>
            <a:endParaRPr lang="ro-RO" sz="2800" b="1" dirty="0">
              <a:latin typeface="Bodoni MT Black" pitchFamily="18" charset="0"/>
            </a:endParaRPr>
          </a:p>
          <a:p>
            <a:r>
              <a:rPr lang="ro-RO" sz="2800" b="1" dirty="0">
                <a:latin typeface="Bodoni MT Black" pitchFamily="18" charset="0"/>
              </a:rPr>
              <a:t>M</a:t>
            </a:r>
            <a:br>
              <a:rPr lang="ro-RO" sz="2800" b="1" dirty="0">
                <a:latin typeface="Bodoni MT Black" pitchFamily="18" charset="0"/>
              </a:rPr>
            </a:br>
            <a:r>
              <a:rPr lang="ro-RO" sz="2800" b="1" dirty="0">
                <a:latin typeface="Bodoni MT Black" pitchFamily="18" charset="0"/>
              </a:rPr>
              <a:t>A</a:t>
            </a:r>
            <a:endParaRPr lang="en-US" sz="2800" b="1" dirty="0">
              <a:latin typeface="Bodoni MT Black" pitchFamily="18" charset="0"/>
            </a:endParaRPr>
          </a:p>
        </p:txBody>
      </p:sp>
      <p:sp>
        <p:nvSpPr>
          <p:cNvPr id="13" name="TextBox 12"/>
          <p:cNvSpPr txBox="1"/>
          <p:nvPr/>
        </p:nvSpPr>
        <p:spPr>
          <a:xfrm>
            <a:off x="109182" y="4902939"/>
            <a:ext cx="4885897" cy="1631216"/>
          </a:xfrm>
          <a:prstGeom prst="rect">
            <a:avLst/>
          </a:prstGeom>
          <a:noFill/>
        </p:spPr>
        <p:txBody>
          <a:bodyPr wrap="square" rtlCol="0">
            <a:spAutoFit/>
          </a:bodyPr>
          <a:lstStyle/>
          <a:p>
            <a:r>
              <a:rPr lang="ro-RO" sz="2000" b="1" dirty="0">
                <a:latin typeface="Bodoni MT Black" pitchFamily="18" charset="0"/>
              </a:rPr>
              <a:t>Ingredients :                </a:t>
            </a:r>
          </a:p>
          <a:p>
            <a:r>
              <a:rPr lang="ro-RO" sz="2000" b="1" dirty="0"/>
              <a:t> - parsley                            - onion</a:t>
            </a:r>
          </a:p>
          <a:p>
            <a:r>
              <a:rPr lang="ro-RO" sz="2000" b="1" dirty="0"/>
              <a:t> - bell pepper                     - tomato paste</a:t>
            </a:r>
          </a:p>
          <a:p>
            <a:r>
              <a:rPr lang="ro-RO" sz="2000" b="1" dirty="0"/>
              <a:t> - rice                                   - dried mint</a:t>
            </a:r>
          </a:p>
          <a:p>
            <a:r>
              <a:rPr lang="ro-RO" sz="2000" b="1" dirty="0"/>
              <a:t> - tomatoes</a:t>
            </a:r>
          </a:p>
        </p:txBody>
      </p:sp>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2149" y="5881141"/>
            <a:ext cx="1059295" cy="86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021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B29FF9B4-C44B-45A3-8C31-769589014CD7}"/>
              </a:ext>
            </a:extLst>
          </p:cNvPr>
          <p:cNvGraphicFramePr>
            <a:graphicFrameLocks noGrp="1"/>
          </p:cNvGraphicFramePr>
          <p:nvPr>
            <p:ph sz="quarter" idx="14"/>
            <p:extLst>
              <p:ext uri="{D42A27DB-BD31-4B8C-83A1-F6EECF244321}">
                <p14:modId xmlns:p14="http://schemas.microsoft.com/office/powerpoint/2010/main" val="1189892796"/>
              </p:ext>
            </p:extLst>
          </p:nvPr>
        </p:nvGraphicFramePr>
        <p:xfrm>
          <a:off x="464022" y="104160"/>
          <a:ext cx="5022815" cy="5900855"/>
        </p:xfrm>
        <a:graphic>
          <a:graphicData uri="http://schemas.openxmlformats.org/drawingml/2006/table">
            <a:tbl>
              <a:tblPr firstRow="1" bandRow="1">
                <a:tableStyleId>{C083E6E3-FA7D-4D7B-A595-EF9225AFEA82}</a:tableStyleId>
              </a:tblPr>
              <a:tblGrid>
                <a:gridCol w="727210">
                  <a:extLst>
                    <a:ext uri="{9D8B030D-6E8A-4147-A177-3AD203B41FA5}">
                      <a16:colId xmlns:a16="http://schemas.microsoft.com/office/drawing/2014/main" val="3062953218"/>
                    </a:ext>
                  </a:extLst>
                </a:gridCol>
                <a:gridCol w="727210">
                  <a:extLst>
                    <a:ext uri="{9D8B030D-6E8A-4147-A177-3AD203B41FA5}">
                      <a16:colId xmlns:a16="http://schemas.microsoft.com/office/drawing/2014/main" val="2207359640"/>
                    </a:ext>
                  </a:extLst>
                </a:gridCol>
                <a:gridCol w="727210">
                  <a:extLst>
                    <a:ext uri="{9D8B030D-6E8A-4147-A177-3AD203B41FA5}">
                      <a16:colId xmlns:a16="http://schemas.microsoft.com/office/drawing/2014/main" val="3700199948"/>
                    </a:ext>
                  </a:extLst>
                </a:gridCol>
                <a:gridCol w="727210">
                  <a:extLst>
                    <a:ext uri="{9D8B030D-6E8A-4147-A177-3AD203B41FA5}">
                      <a16:colId xmlns:a16="http://schemas.microsoft.com/office/drawing/2014/main" val="137819399"/>
                    </a:ext>
                  </a:extLst>
                </a:gridCol>
                <a:gridCol w="659555">
                  <a:extLst>
                    <a:ext uri="{9D8B030D-6E8A-4147-A177-3AD203B41FA5}">
                      <a16:colId xmlns:a16="http://schemas.microsoft.com/office/drawing/2014/main" val="36917941"/>
                    </a:ext>
                  </a:extLst>
                </a:gridCol>
                <a:gridCol w="727210">
                  <a:extLst>
                    <a:ext uri="{9D8B030D-6E8A-4147-A177-3AD203B41FA5}">
                      <a16:colId xmlns:a16="http://schemas.microsoft.com/office/drawing/2014/main" val="2755427696"/>
                    </a:ext>
                  </a:extLst>
                </a:gridCol>
                <a:gridCol w="727210">
                  <a:extLst>
                    <a:ext uri="{9D8B030D-6E8A-4147-A177-3AD203B41FA5}">
                      <a16:colId xmlns:a16="http://schemas.microsoft.com/office/drawing/2014/main" val="567545962"/>
                    </a:ext>
                  </a:extLst>
                </a:gridCol>
              </a:tblGrid>
              <a:tr h="1363566">
                <a:tc>
                  <a:txBody>
                    <a:bodyPr/>
                    <a:lstStyle/>
                    <a:p>
                      <a:pPr algn="ctr"/>
                      <a:r>
                        <a:rPr lang="ro-RO" sz="2800" b="0" i="0" dirty="0">
                          <a:solidFill>
                            <a:schemeClr val="tx1"/>
                          </a:solidFill>
                        </a:rPr>
                        <a:t>S</a:t>
                      </a:r>
                    </a:p>
                    <a:p>
                      <a:pPr algn="ctr"/>
                      <a:r>
                        <a:rPr lang="ro-RO" sz="2800" b="0" i="0" dirty="0">
                          <a:solidFill>
                            <a:schemeClr val="tx1"/>
                          </a:solidFill>
                        </a:rPr>
                        <a:t>U</a:t>
                      </a:r>
                    </a:p>
                    <a:p>
                      <a:pPr algn="ctr"/>
                      <a:r>
                        <a:rPr lang="ro-RO" sz="2800" b="0" i="0" dirty="0">
                          <a:solidFill>
                            <a:schemeClr val="tx1"/>
                          </a:solidFill>
                        </a:rPr>
                        <a:t>N</a:t>
                      </a:r>
                      <a:endParaRPr lang="en-US" sz="2800" b="0" i="0" dirty="0">
                        <a:solidFill>
                          <a:schemeClr val="tx1"/>
                        </a:solidFill>
                      </a:endParaRPr>
                    </a:p>
                  </a:txBody>
                  <a:tcPr anchor="ctr">
                    <a:lnL>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M</a:t>
                      </a:r>
                    </a:p>
                    <a:p>
                      <a:pPr algn="ctr"/>
                      <a:r>
                        <a:rPr lang="ro-RO" sz="2800" b="0" i="0" dirty="0">
                          <a:solidFill>
                            <a:schemeClr val="tx1"/>
                          </a:solidFill>
                        </a:rPr>
                        <a:t>O</a:t>
                      </a:r>
                    </a:p>
                    <a:p>
                      <a:pPr algn="ctr"/>
                      <a:r>
                        <a:rPr lang="ro-RO" sz="2800" b="0" i="0" dirty="0">
                          <a:solidFill>
                            <a:schemeClr val="tx1"/>
                          </a:solidFill>
                        </a:rPr>
                        <a:t>N</a:t>
                      </a:r>
                      <a:endParaRPr lang="en-US" sz="2800" b="0" i="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T</a:t>
                      </a:r>
                    </a:p>
                    <a:p>
                      <a:pPr algn="ctr"/>
                      <a:r>
                        <a:rPr lang="ro-RO" sz="2800" b="0" i="0" dirty="0">
                          <a:solidFill>
                            <a:schemeClr val="tx1"/>
                          </a:solidFill>
                        </a:rPr>
                        <a:t>U</a:t>
                      </a:r>
                    </a:p>
                    <a:p>
                      <a:pPr algn="ctr"/>
                      <a:r>
                        <a:rPr lang="ro-RO" sz="2800" b="0" i="0" dirty="0">
                          <a:solidFill>
                            <a:schemeClr val="tx1"/>
                          </a:solidFill>
                        </a:rPr>
                        <a:t>R</a:t>
                      </a:r>
                      <a:endParaRPr lang="en-US" sz="2800" b="0" i="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W</a:t>
                      </a:r>
                    </a:p>
                    <a:p>
                      <a:pPr algn="ctr"/>
                      <a:r>
                        <a:rPr lang="ro-RO" sz="2800" b="0" i="0" dirty="0">
                          <a:solidFill>
                            <a:schemeClr val="tx1"/>
                          </a:solidFill>
                        </a:rPr>
                        <a:t>E</a:t>
                      </a:r>
                    </a:p>
                    <a:p>
                      <a:pPr algn="ctr"/>
                      <a:r>
                        <a:rPr lang="ro-RO" sz="2800" b="0" i="0" dirty="0">
                          <a:solidFill>
                            <a:schemeClr val="tx1"/>
                          </a:solidFill>
                        </a:rPr>
                        <a:t>D</a:t>
                      </a:r>
                      <a:endParaRPr lang="en-US" sz="2800" b="0" i="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T</a:t>
                      </a:r>
                    </a:p>
                    <a:p>
                      <a:pPr algn="ctr"/>
                      <a:r>
                        <a:rPr lang="ro-RO" sz="2800" b="0" i="0" dirty="0">
                          <a:solidFill>
                            <a:schemeClr val="tx1"/>
                          </a:solidFill>
                        </a:rPr>
                        <a:t>H</a:t>
                      </a:r>
                    </a:p>
                    <a:p>
                      <a:pPr algn="ctr"/>
                      <a:r>
                        <a:rPr lang="ro-RO" sz="2800" b="0" i="0" dirty="0">
                          <a:solidFill>
                            <a:schemeClr val="tx1"/>
                          </a:solidFill>
                        </a:rPr>
                        <a:t>U</a:t>
                      </a:r>
                      <a:endParaRPr lang="en-US" sz="2800" b="0" i="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F</a:t>
                      </a:r>
                    </a:p>
                    <a:p>
                      <a:pPr algn="ctr"/>
                      <a:r>
                        <a:rPr lang="ro-RO" sz="2800" b="0" i="0" dirty="0">
                          <a:solidFill>
                            <a:schemeClr val="tx1"/>
                          </a:solidFill>
                        </a:rPr>
                        <a:t>R</a:t>
                      </a:r>
                    </a:p>
                    <a:p>
                      <a:pPr algn="ctr"/>
                      <a:r>
                        <a:rPr lang="ro-RO" sz="2800" b="0" i="0" dirty="0">
                          <a:solidFill>
                            <a:schemeClr val="tx1"/>
                          </a:solidFill>
                        </a:rPr>
                        <a:t>I</a:t>
                      </a:r>
                      <a:endParaRPr lang="en-US" sz="2800" b="0" i="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S</a:t>
                      </a:r>
                    </a:p>
                    <a:p>
                      <a:pPr algn="ctr"/>
                      <a:r>
                        <a:rPr lang="ro-RO" sz="2800" b="0" i="0" dirty="0">
                          <a:solidFill>
                            <a:schemeClr val="tx1"/>
                          </a:solidFill>
                        </a:rPr>
                        <a:t>A</a:t>
                      </a:r>
                    </a:p>
                    <a:p>
                      <a:pPr algn="ctr"/>
                      <a:r>
                        <a:rPr lang="ro-RO" sz="2800" b="0" i="0" dirty="0">
                          <a:solidFill>
                            <a:schemeClr val="tx1"/>
                          </a:solidFill>
                        </a:rPr>
                        <a:t>T</a:t>
                      </a:r>
                      <a:endParaRPr lang="en-US" sz="2800" b="0" i="0" dirty="0">
                        <a:solidFill>
                          <a:schemeClr val="tx1"/>
                        </a:solidFill>
                      </a:endParaRPr>
                    </a:p>
                  </a:txBody>
                  <a:tcPr anchor="ctr">
                    <a:lnL w="12700" cap="flat" cmpd="sng" algn="ctr">
                      <a:noFill/>
                      <a:prstDash val="solid"/>
                      <a:round/>
                      <a:headEnd type="none" w="med" len="med"/>
                      <a:tailEnd type="none" w="med" len="med"/>
                    </a:lnL>
                    <a:lnR>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7568986"/>
                  </a:ext>
                </a:extLst>
              </a:tr>
              <a:tr h="905851">
                <a:tc>
                  <a:txBody>
                    <a:bodyPr/>
                    <a:lstStyle/>
                    <a:p>
                      <a:pPr algn="ctr"/>
                      <a:endParaRPr lang="en-US" sz="3200" b="0" i="0" baseline="0"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1</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2</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3</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4</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5</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6</a:t>
                      </a:r>
                      <a:endParaRPr lang="en-US" sz="3200" b="0" i="0" baseline="0" dirty="0">
                        <a:solidFill>
                          <a:schemeClr val="tx1"/>
                        </a:solidFill>
                      </a:endParaRPr>
                    </a:p>
                  </a:txBody>
                  <a:tcPr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3664643"/>
                  </a:ext>
                </a:extLst>
              </a:tr>
              <a:tr h="905851">
                <a:tc>
                  <a:txBody>
                    <a:bodyPr/>
                    <a:lstStyle/>
                    <a:p>
                      <a:pPr algn="ctr"/>
                      <a:r>
                        <a:rPr lang="ro-RO" sz="3200" b="0" i="0" baseline="0" dirty="0">
                          <a:solidFill>
                            <a:schemeClr val="tx1"/>
                          </a:solidFill>
                        </a:rPr>
                        <a:t>7</a:t>
                      </a:r>
                      <a:endParaRPr lang="en-US" sz="3200" b="0" i="0" baseline="0" dirty="0">
                        <a:solidFill>
                          <a:schemeClr val="tx1"/>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8</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9</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10</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11</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12</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13</a:t>
                      </a:r>
                      <a:endParaRPr lang="en-US" sz="3200" b="0" i="0" baseline="0" dirty="0">
                        <a:solidFill>
                          <a:schemeClr val="tx1"/>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8118622"/>
                  </a:ext>
                </a:extLst>
              </a:tr>
              <a:tr h="905851">
                <a:tc>
                  <a:txBody>
                    <a:bodyPr/>
                    <a:lstStyle/>
                    <a:p>
                      <a:pPr algn="ctr"/>
                      <a:r>
                        <a:rPr lang="ro-RO" sz="3200" b="0" i="0" baseline="0" dirty="0">
                          <a:solidFill>
                            <a:schemeClr val="tx1"/>
                          </a:solidFill>
                        </a:rPr>
                        <a:t>14</a:t>
                      </a:r>
                      <a:endParaRPr lang="en-US" sz="3200" b="0" i="0" baseline="0" dirty="0">
                        <a:solidFill>
                          <a:schemeClr val="tx1"/>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15</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16</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17</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18</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19</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20</a:t>
                      </a:r>
                      <a:endParaRPr lang="en-US" sz="3200" b="0" i="0" baseline="0" dirty="0">
                        <a:solidFill>
                          <a:schemeClr val="tx1"/>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139655"/>
                  </a:ext>
                </a:extLst>
              </a:tr>
              <a:tr h="905851">
                <a:tc>
                  <a:txBody>
                    <a:bodyPr/>
                    <a:lstStyle/>
                    <a:p>
                      <a:pPr algn="ctr"/>
                      <a:r>
                        <a:rPr lang="ro-RO" sz="3200" b="0" i="0" baseline="0" dirty="0">
                          <a:solidFill>
                            <a:schemeClr val="tx1"/>
                          </a:solidFill>
                        </a:rPr>
                        <a:t>21</a:t>
                      </a:r>
                      <a:endParaRPr lang="en-US" sz="3200" b="0" i="0" baseline="0" dirty="0">
                        <a:solidFill>
                          <a:schemeClr val="tx1"/>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22</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23</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24</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25</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26</a:t>
                      </a: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3200" b="0" i="0" baseline="0" dirty="0">
                          <a:solidFill>
                            <a:schemeClr val="tx1"/>
                          </a:solidFill>
                        </a:rPr>
                        <a:t>27</a:t>
                      </a:r>
                      <a:endParaRPr lang="en-US" sz="3200" b="0" i="0" baseline="0" dirty="0">
                        <a:solidFill>
                          <a:schemeClr val="tx1"/>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3677665"/>
                  </a:ext>
                </a:extLst>
              </a:tr>
              <a:tr h="905851">
                <a:tc>
                  <a:txBody>
                    <a:bodyPr/>
                    <a:lstStyle/>
                    <a:p>
                      <a:pPr algn="ctr"/>
                      <a:r>
                        <a:rPr lang="ro-RO" sz="3200" b="0" i="0" baseline="0" dirty="0">
                          <a:solidFill>
                            <a:schemeClr val="tx1"/>
                          </a:solidFill>
                        </a:rPr>
                        <a:t>28</a:t>
                      </a:r>
                      <a:endParaRPr lang="en-US" sz="3200" b="0" i="0" baseline="0" dirty="0">
                        <a:solidFill>
                          <a:schemeClr val="tx1"/>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i="0" baseline="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i="0" baseline="0" dirty="0">
                        <a:solidFill>
                          <a:schemeClr val="tx1"/>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7746606"/>
                  </a:ext>
                </a:extLst>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831" y="0"/>
            <a:ext cx="5069169" cy="5076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a:extLst>
              <a:ext uri="{FF2B5EF4-FFF2-40B4-BE49-F238E27FC236}">
                <a16:creationId xmlns:a16="http://schemas.microsoft.com/office/drawing/2014/main" id="{DEE5F34C-9E91-4746-9C25-BB8C77AC7753}"/>
              </a:ext>
            </a:extLst>
          </p:cNvPr>
          <p:cNvSpPr>
            <a:spLocks noGrp="1"/>
          </p:cNvSpPr>
          <p:nvPr>
            <p:ph type="title"/>
          </p:nvPr>
        </p:nvSpPr>
        <p:spPr>
          <a:xfrm>
            <a:off x="7122831" y="0"/>
            <a:ext cx="5069169" cy="765981"/>
          </a:xfrm>
        </p:spPr>
        <p:txBody>
          <a:bodyPr/>
          <a:lstStyle/>
          <a:p>
            <a:r>
              <a:rPr lang="en-US" sz="4000" b="1" dirty="0">
                <a:solidFill>
                  <a:schemeClr val="bg1"/>
                </a:solidFill>
                <a:latin typeface="Bodoni MT Black" pitchFamily="18" charset="0"/>
              </a:rPr>
              <a:t>FEBRUARY 202</a:t>
            </a:r>
            <a:r>
              <a:rPr lang="ro-RO" sz="4000" b="1" dirty="0">
                <a:solidFill>
                  <a:schemeClr val="bg1"/>
                </a:solidFill>
                <a:latin typeface="Bodoni MT Black" pitchFamily="18" charset="0"/>
              </a:rPr>
              <a:t>1</a:t>
            </a:r>
            <a:endParaRPr lang="en-US" sz="4000" b="1" dirty="0">
              <a:solidFill>
                <a:schemeClr val="bg1"/>
              </a:solidFill>
              <a:latin typeface="Bodoni MT Black" pitchFamily="18"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416" y="5895836"/>
            <a:ext cx="1008633" cy="75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841148" y="5395825"/>
            <a:ext cx="5008728" cy="1231106"/>
          </a:xfrm>
          <a:prstGeom prst="rect">
            <a:avLst/>
          </a:prstGeom>
          <a:noFill/>
        </p:spPr>
        <p:txBody>
          <a:bodyPr wrap="square" rtlCol="0">
            <a:spAutoFit/>
          </a:bodyPr>
          <a:lstStyle/>
          <a:p>
            <a:r>
              <a:rPr lang="ro-RO" sz="2000" b="1" dirty="0">
                <a:latin typeface="Bodoni MT Black" pitchFamily="18" charset="0"/>
              </a:rPr>
              <a:t>Ingredients :</a:t>
            </a:r>
          </a:p>
          <a:p>
            <a:r>
              <a:rPr lang="ro-RO" dirty="0"/>
              <a:t>-400g of flour , 25g of yeast , 2 tablespoons sweet milk , 75 ml oil , 2 tablespoons yogurt , 50ml of mineral water </a:t>
            </a:r>
            <a:endParaRPr lang="en-US" dirty="0"/>
          </a:p>
        </p:txBody>
      </p:sp>
      <p:sp>
        <p:nvSpPr>
          <p:cNvPr id="9" name="TextBox 8"/>
          <p:cNvSpPr txBox="1"/>
          <p:nvPr/>
        </p:nvSpPr>
        <p:spPr>
          <a:xfrm>
            <a:off x="7282704" y="5395825"/>
            <a:ext cx="4749421" cy="1754326"/>
          </a:xfrm>
          <a:prstGeom prst="rect">
            <a:avLst/>
          </a:prstGeom>
          <a:noFill/>
        </p:spPr>
        <p:txBody>
          <a:bodyPr wrap="square" rtlCol="0">
            <a:spAutoFit/>
          </a:bodyPr>
          <a:lstStyle/>
          <a:p>
            <a:r>
              <a:rPr lang="ro-RO" b="1" dirty="0">
                <a:latin typeface="Bodoni MT Black" pitchFamily="18" charset="0"/>
              </a:rPr>
              <a:t>For topping :</a:t>
            </a:r>
          </a:p>
          <a:p>
            <a:r>
              <a:rPr lang="ro-RO" dirty="0"/>
              <a:t>-300g cheese , 200g olives , 2 pepper, salt , 1-2 tomatoes , a red onion , 2 parsley threads , 250g spicy and dry salami , sweet and spicy tomato sauce , thyme  </a:t>
            </a:r>
            <a:br>
              <a:rPr lang="ro-RO" dirty="0">
                <a:latin typeface="Bodoni MT Black" pitchFamily="18" charset="0"/>
              </a:rPr>
            </a:br>
            <a:endParaRPr lang="en-US" dirty="0">
              <a:latin typeface="Bodoni MT Black" pitchFamily="18" charset="0"/>
            </a:endParaRPr>
          </a:p>
        </p:txBody>
      </p:sp>
      <p:sp>
        <p:nvSpPr>
          <p:cNvPr id="11" name="TextBox 10"/>
          <p:cNvSpPr txBox="1"/>
          <p:nvPr/>
        </p:nvSpPr>
        <p:spPr>
          <a:xfrm>
            <a:off x="6463862" y="693683"/>
            <a:ext cx="658969" cy="3970318"/>
          </a:xfrm>
          <a:prstGeom prst="rect">
            <a:avLst/>
          </a:prstGeom>
          <a:noFill/>
        </p:spPr>
        <p:txBody>
          <a:bodyPr wrap="square" rtlCol="0">
            <a:spAutoFit/>
          </a:bodyPr>
          <a:lstStyle/>
          <a:p>
            <a:r>
              <a:rPr lang="ro-RO" sz="2800" b="1" dirty="0">
                <a:latin typeface="Bodoni MT Black" pitchFamily="18" charset="0"/>
              </a:rPr>
              <a:t>P</a:t>
            </a:r>
          </a:p>
          <a:p>
            <a:endParaRPr lang="ro-RO" sz="2800" b="1" dirty="0">
              <a:latin typeface="Bodoni MT Black" pitchFamily="18" charset="0"/>
            </a:endParaRPr>
          </a:p>
          <a:p>
            <a:r>
              <a:rPr lang="ro-RO" sz="2800" b="1" dirty="0">
                <a:latin typeface="Bodoni MT Black" pitchFamily="18" charset="0"/>
              </a:rPr>
              <a:t>I</a:t>
            </a:r>
          </a:p>
          <a:p>
            <a:endParaRPr lang="ro-RO" sz="2800" b="1" dirty="0">
              <a:latin typeface="Bodoni MT Black" pitchFamily="18" charset="0"/>
            </a:endParaRPr>
          </a:p>
          <a:p>
            <a:r>
              <a:rPr lang="ro-RO" sz="2800" b="1" dirty="0">
                <a:latin typeface="Bodoni MT Black" pitchFamily="18" charset="0"/>
              </a:rPr>
              <a:t>Z</a:t>
            </a:r>
          </a:p>
          <a:p>
            <a:endParaRPr lang="ro-RO" sz="2800" b="1" dirty="0">
              <a:latin typeface="Bodoni MT Black" pitchFamily="18" charset="0"/>
            </a:endParaRPr>
          </a:p>
          <a:p>
            <a:r>
              <a:rPr lang="ro-RO" sz="2800" b="1" dirty="0">
                <a:latin typeface="Bodoni MT Black" pitchFamily="18" charset="0"/>
              </a:rPr>
              <a:t>Z</a:t>
            </a:r>
          </a:p>
          <a:p>
            <a:endParaRPr lang="ro-RO" sz="2800" b="1" dirty="0">
              <a:latin typeface="Bodoni MT Black" pitchFamily="18" charset="0"/>
            </a:endParaRPr>
          </a:p>
          <a:p>
            <a:r>
              <a:rPr lang="ro-RO" sz="2800" b="1" dirty="0">
                <a:latin typeface="Bodoni MT Black" pitchFamily="18" charset="0"/>
              </a:rPr>
              <a:t>A</a:t>
            </a:r>
          </a:p>
        </p:txBody>
      </p:sp>
    </p:spTree>
    <p:extLst>
      <p:ext uri="{BB962C8B-B14F-4D97-AF65-F5344CB8AC3E}">
        <p14:creationId xmlns:p14="http://schemas.microsoft.com/office/powerpoint/2010/main" val="33579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ED67CA9-D710-4203-8EA5-25030F63A803}"/>
              </a:ext>
            </a:extLst>
          </p:cNvPr>
          <p:cNvGraphicFramePr>
            <a:graphicFrameLocks noGrp="1"/>
          </p:cNvGraphicFramePr>
          <p:nvPr>
            <p:ph sz="quarter" idx="14"/>
            <p:extLst>
              <p:ext uri="{D42A27DB-BD31-4B8C-83A1-F6EECF244321}">
                <p14:modId xmlns:p14="http://schemas.microsoft.com/office/powerpoint/2010/main" val="865002675"/>
              </p:ext>
            </p:extLst>
          </p:nvPr>
        </p:nvGraphicFramePr>
        <p:xfrm>
          <a:off x="6336872" y="94593"/>
          <a:ext cx="5650176" cy="5281448"/>
        </p:xfrm>
        <a:graphic>
          <a:graphicData uri="http://schemas.openxmlformats.org/drawingml/2006/table">
            <a:tbl>
              <a:tblPr firstRow="1" bandRow="1">
                <a:tableStyleId>{7E9639D4-E3E2-4D34-9284-5A2195B3D0D7}</a:tableStyleId>
              </a:tblPr>
              <a:tblGrid>
                <a:gridCol w="807168">
                  <a:extLst>
                    <a:ext uri="{9D8B030D-6E8A-4147-A177-3AD203B41FA5}">
                      <a16:colId xmlns:a16="http://schemas.microsoft.com/office/drawing/2014/main" val="759523754"/>
                    </a:ext>
                  </a:extLst>
                </a:gridCol>
                <a:gridCol w="807168">
                  <a:extLst>
                    <a:ext uri="{9D8B030D-6E8A-4147-A177-3AD203B41FA5}">
                      <a16:colId xmlns:a16="http://schemas.microsoft.com/office/drawing/2014/main" val="1688523190"/>
                    </a:ext>
                  </a:extLst>
                </a:gridCol>
                <a:gridCol w="807168">
                  <a:extLst>
                    <a:ext uri="{9D8B030D-6E8A-4147-A177-3AD203B41FA5}">
                      <a16:colId xmlns:a16="http://schemas.microsoft.com/office/drawing/2014/main" val="2184211399"/>
                    </a:ext>
                  </a:extLst>
                </a:gridCol>
                <a:gridCol w="807168">
                  <a:extLst>
                    <a:ext uri="{9D8B030D-6E8A-4147-A177-3AD203B41FA5}">
                      <a16:colId xmlns:a16="http://schemas.microsoft.com/office/drawing/2014/main" val="1521547827"/>
                    </a:ext>
                  </a:extLst>
                </a:gridCol>
                <a:gridCol w="807168">
                  <a:extLst>
                    <a:ext uri="{9D8B030D-6E8A-4147-A177-3AD203B41FA5}">
                      <a16:colId xmlns:a16="http://schemas.microsoft.com/office/drawing/2014/main" val="1817346373"/>
                    </a:ext>
                  </a:extLst>
                </a:gridCol>
                <a:gridCol w="807168">
                  <a:extLst>
                    <a:ext uri="{9D8B030D-6E8A-4147-A177-3AD203B41FA5}">
                      <a16:colId xmlns:a16="http://schemas.microsoft.com/office/drawing/2014/main" val="3071295830"/>
                    </a:ext>
                  </a:extLst>
                </a:gridCol>
                <a:gridCol w="807168">
                  <a:extLst>
                    <a:ext uri="{9D8B030D-6E8A-4147-A177-3AD203B41FA5}">
                      <a16:colId xmlns:a16="http://schemas.microsoft.com/office/drawing/2014/main" val="1215642289"/>
                    </a:ext>
                  </a:extLst>
                </a:gridCol>
              </a:tblGrid>
              <a:tr h="1667453">
                <a:tc>
                  <a:txBody>
                    <a:bodyPr/>
                    <a:lstStyle/>
                    <a:p>
                      <a:pPr algn="ctr"/>
                      <a:r>
                        <a:rPr lang="ro-RO" sz="3200" b="1" dirty="0">
                          <a:solidFill>
                            <a:schemeClr val="bg1"/>
                          </a:solidFill>
                        </a:rPr>
                        <a:t>S</a:t>
                      </a:r>
                      <a:r>
                        <a:rPr lang="ro-RO" sz="3200" b="1" baseline="0" dirty="0">
                          <a:solidFill>
                            <a:schemeClr val="bg1"/>
                          </a:solidFill>
                        </a:rPr>
                        <a:t> </a:t>
                      </a:r>
                    </a:p>
                    <a:p>
                      <a:pPr algn="ctr"/>
                      <a:r>
                        <a:rPr lang="ro-RO" sz="3200" b="1" baseline="0" dirty="0">
                          <a:solidFill>
                            <a:schemeClr val="bg1"/>
                          </a:solidFill>
                        </a:rPr>
                        <a:t>U</a:t>
                      </a:r>
                    </a:p>
                    <a:p>
                      <a:pPr algn="ctr"/>
                      <a:r>
                        <a:rPr lang="ro-RO" sz="3200" b="1" baseline="0" dirty="0">
                          <a:solidFill>
                            <a:schemeClr val="bg1"/>
                          </a:solidFill>
                        </a:rPr>
                        <a:t>N</a:t>
                      </a:r>
                      <a:endParaRPr lang="en-US" sz="3200" b="0" dirty="0">
                        <a:solidFill>
                          <a:schemeClr val="bg1"/>
                        </a:solidFill>
                      </a:endParaRPr>
                    </a:p>
                  </a:txBody>
                  <a:tcPr anchor="ctr">
                    <a:lnB w="12700" cap="flat" cmpd="sng" algn="ctr">
                      <a:solidFill>
                        <a:schemeClr val="bg1"/>
                      </a:solidFill>
                      <a:prstDash val="solid"/>
                      <a:round/>
                      <a:headEnd type="none" w="med" len="med"/>
                      <a:tailEnd type="none" w="med" len="med"/>
                    </a:lnB>
                  </a:tcPr>
                </a:tc>
                <a:tc>
                  <a:txBody>
                    <a:bodyPr/>
                    <a:lstStyle/>
                    <a:p>
                      <a:pPr algn="ctr"/>
                      <a:r>
                        <a:rPr lang="en-US" sz="3200" dirty="0">
                          <a:solidFill>
                            <a:schemeClr val="bg1"/>
                          </a:solidFill>
                        </a:rPr>
                        <a:t>MON</a:t>
                      </a:r>
                      <a:endParaRPr lang="en-US" sz="3200" b="0" dirty="0">
                        <a:solidFill>
                          <a:schemeClr val="bg1"/>
                        </a:solidFill>
                      </a:endParaRPr>
                    </a:p>
                  </a:txBody>
                  <a:tcPr anchor="ctr">
                    <a:lnB w="12700" cap="flat" cmpd="sng" algn="ctr">
                      <a:solidFill>
                        <a:schemeClr val="bg1"/>
                      </a:solidFill>
                      <a:prstDash val="solid"/>
                      <a:round/>
                      <a:headEnd type="none" w="med" len="med"/>
                      <a:tailEnd type="none" w="med" len="med"/>
                    </a:lnB>
                  </a:tcPr>
                </a:tc>
                <a:tc>
                  <a:txBody>
                    <a:bodyPr/>
                    <a:lstStyle/>
                    <a:p>
                      <a:pPr algn="ctr"/>
                      <a:r>
                        <a:rPr lang="ro-RO" sz="3200" b="1" dirty="0">
                          <a:solidFill>
                            <a:schemeClr val="bg1"/>
                          </a:solidFill>
                        </a:rPr>
                        <a:t>T</a:t>
                      </a:r>
                    </a:p>
                    <a:p>
                      <a:pPr algn="ctr"/>
                      <a:r>
                        <a:rPr lang="ro-RO" sz="3200" b="1" dirty="0">
                          <a:solidFill>
                            <a:schemeClr val="bg1"/>
                          </a:solidFill>
                        </a:rPr>
                        <a:t>U</a:t>
                      </a:r>
                    </a:p>
                    <a:p>
                      <a:pPr algn="ctr"/>
                      <a:r>
                        <a:rPr lang="ro-RO" sz="3200" b="1" dirty="0">
                          <a:solidFill>
                            <a:schemeClr val="bg1"/>
                          </a:solidFill>
                        </a:rPr>
                        <a:t>E</a:t>
                      </a:r>
                      <a:endParaRPr lang="en-US" sz="3200" b="0" dirty="0">
                        <a:solidFill>
                          <a:schemeClr val="bg1"/>
                        </a:solidFill>
                      </a:endParaRPr>
                    </a:p>
                  </a:txBody>
                  <a:tcPr anchor="ctr">
                    <a:lnB w="12700" cap="flat" cmpd="sng" algn="ctr">
                      <a:solidFill>
                        <a:schemeClr val="bg1"/>
                      </a:solidFill>
                      <a:prstDash val="solid"/>
                      <a:round/>
                      <a:headEnd type="none" w="med" len="med"/>
                      <a:tailEnd type="none" w="med" len="med"/>
                    </a:lnB>
                  </a:tcPr>
                </a:tc>
                <a:tc>
                  <a:txBody>
                    <a:bodyPr/>
                    <a:lstStyle/>
                    <a:p>
                      <a:pPr algn="ctr"/>
                      <a:r>
                        <a:rPr lang="ro-RO" sz="3200" b="1" dirty="0">
                          <a:solidFill>
                            <a:schemeClr val="bg1"/>
                          </a:solidFill>
                        </a:rPr>
                        <a:t>W</a:t>
                      </a:r>
                    </a:p>
                    <a:p>
                      <a:pPr algn="ctr"/>
                      <a:r>
                        <a:rPr lang="ro-RO" sz="3200" b="1" dirty="0">
                          <a:solidFill>
                            <a:schemeClr val="bg1"/>
                          </a:solidFill>
                        </a:rPr>
                        <a:t>E</a:t>
                      </a:r>
                    </a:p>
                    <a:p>
                      <a:pPr algn="ctr"/>
                      <a:r>
                        <a:rPr lang="ro-RO" sz="3200" b="1" dirty="0">
                          <a:solidFill>
                            <a:schemeClr val="bg1"/>
                          </a:solidFill>
                        </a:rPr>
                        <a:t>D</a:t>
                      </a:r>
                      <a:endParaRPr lang="en-US" sz="3200" b="0" dirty="0">
                        <a:solidFill>
                          <a:schemeClr val="bg1"/>
                        </a:solidFill>
                      </a:endParaRPr>
                    </a:p>
                  </a:txBody>
                  <a:tcPr anchor="ctr">
                    <a:lnB w="12700" cap="flat" cmpd="sng" algn="ctr">
                      <a:solidFill>
                        <a:schemeClr val="bg1"/>
                      </a:solidFill>
                      <a:prstDash val="solid"/>
                      <a:round/>
                      <a:headEnd type="none" w="med" len="med"/>
                      <a:tailEnd type="none" w="med" len="med"/>
                    </a:lnB>
                  </a:tcPr>
                </a:tc>
                <a:tc>
                  <a:txBody>
                    <a:bodyPr/>
                    <a:lstStyle/>
                    <a:p>
                      <a:pPr algn="ctr"/>
                      <a:r>
                        <a:rPr lang="ro-RO" sz="3200" b="1" dirty="0">
                          <a:solidFill>
                            <a:schemeClr val="bg1"/>
                          </a:solidFill>
                        </a:rPr>
                        <a:t>T</a:t>
                      </a:r>
                    </a:p>
                    <a:p>
                      <a:pPr algn="ctr"/>
                      <a:r>
                        <a:rPr lang="ro-RO" sz="3200" b="1" dirty="0">
                          <a:solidFill>
                            <a:schemeClr val="bg1"/>
                          </a:solidFill>
                        </a:rPr>
                        <a:t>H</a:t>
                      </a:r>
                    </a:p>
                    <a:p>
                      <a:pPr algn="ctr"/>
                      <a:r>
                        <a:rPr lang="ro-RO" sz="3200" b="1" dirty="0">
                          <a:solidFill>
                            <a:schemeClr val="bg1"/>
                          </a:solidFill>
                        </a:rPr>
                        <a:t>U</a:t>
                      </a:r>
                      <a:endParaRPr lang="en-US" sz="3200" b="0" dirty="0">
                        <a:solidFill>
                          <a:schemeClr val="bg1"/>
                        </a:solidFill>
                      </a:endParaRPr>
                    </a:p>
                  </a:txBody>
                  <a:tcPr anchor="ctr">
                    <a:lnB w="12700" cap="flat" cmpd="sng" algn="ctr">
                      <a:solidFill>
                        <a:schemeClr val="bg1"/>
                      </a:solidFill>
                      <a:prstDash val="solid"/>
                      <a:round/>
                      <a:headEnd type="none" w="med" len="med"/>
                      <a:tailEnd type="none" w="med" len="med"/>
                    </a:lnB>
                  </a:tcPr>
                </a:tc>
                <a:tc>
                  <a:txBody>
                    <a:bodyPr/>
                    <a:lstStyle/>
                    <a:p>
                      <a:pPr algn="ctr"/>
                      <a:r>
                        <a:rPr lang="ro-RO" sz="3200" b="1" dirty="0">
                          <a:solidFill>
                            <a:schemeClr val="bg1"/>
                          </a:solidFill>
                        </a:rPr>
                        <a:t>F</a:t>
                      </a:r>
                    </a:p>
                    <a:p>
                      <a:pPr algn="ctr"/>
                      <a:r>
                        <a:rPr lang="ro-RO" sz="3200" b="1" dirty="0">
                          <a:solidFill>
                            <a:schemeClr val="bg1"/>
                          </a:solidFill>
                        </a:rPr>
                        <a:t>R</a:t>
                      </a:r>
                    </a:p>
                    <a:p>
                      <a:pPr algn="ctr"/>
                      <a:r>
                        <a:rPr lang="ro-RO" sz="3200" b="1" dirty="0">
                          <a:solidFill>
                            <a:schemeClr val="bg1"/>
                          </a:solidFill>
                        </a:rPr>
                        <a:t>I</a:t>
                      </a:r>
                      <a:endParaRPr lang="en-US" sz="3200" b="0" dirty="0">
                        <a:solidFill>
                          <a:schemeClr val="bg1"/>
                        </a:solidFill>
                      </a:endParaRPr>
                    </a:p>
                  </a:txBody>
                  <a:tcPr anchor="ctr">
                    <a:lnB w="12700" cap="flat" cmpd="sng" algn="ctr">
                      <a:solidFill>
                        <a:schemeClr val="bg1"/>
                      </a:solidFill>
                      <a:prstDash val="solid"/>
                      <a:round/>
                      <a:headEnd type="none" w="med" len="med"/>
                      <a:tailEnd type="none" w="med" len="med"/>
                    </a:lnB>
                  </a:tcPr>
                </a:tc>
                <a:tc>
                  <a:txBody>
                    <a:bodyPr/>
                    <a:lstStyle/>
                    <a:p>
                      <a:pPr algn="ctr"/>
                      <a:r>
                        <a:rPr lang="ro-RO" sz="3200" b="1" dirty="0">
                          <a:solidFill>
                            <a:schemeClr val="bg1"/>
                          </a:solidFill>
                        </a:rPr>
                        <a:t>S</a:t>
                      </a:r>
                    </a:p>
                    <a:p>
                      <a:pPr algn="ctr"/>
                      <a:r>
                        <a:rPr lang="ro-RO" sz="3200" b="1" dirty="0">
                          <a:solidFill>
                            <a:schemeClr val="bg1"/>
                          </a:solidFill>
                        </a:rPr>
                        <a:t>A</a:t>
                      </a:r>
                    </a:p>
                    <a:p>
                      <a:pPr algn="ctr"/>
                      <a:r>
                        <a:rPr lang="ro-RO" sz="3200" b="1" dirty="0">
                          <a:solidFill>
                            <a:schemeClr val="bg1"/>
                          </a:solidFill>
                        </a:rPr>
                        <a:t>T</a:t>
                      </a:r>
                      <a:endParaRPr lang="en-US" sz="3200" b="0" dirty="0">
                        <a:solidFill>
                          <a:schemeClr val="bg1"/>
                        </a:solidFill>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2122067"/>
                  </a:ext>
                </a:extLst>
              </a:tr>
              <a:tr h="765710">
                <a:tc>
                  <a:txBody>
                    <a:bodyPr/>
                    <a:lstStyle/>
                    <a:p>
                      <a:pPr algn="ctr"/>
                      <a:endParaRPr lang="en-US" sz="2500" b="1" i="0" baseline="0" dirty="0">
                        <a:solidFill>
                          <a:schemeClr val="bg1"/>
                        </a:solidFill>
                      </a:endParaRPr>
                    </a:p>
                  </a:txBody>
                  <a:tcPr anchor="ctr">
                    <a:lnT w="12700" cap="flat" cmpd="sng" algn="ctr">
                      <a:solidFill>
                        <a:schemeClr val="bg1"/>
                      </a:solidFill>
                      <a:prstDash val="solid"/>
                      <a:round/>
                      <a:headEnd type="none" w="med" len="med"/>
                      <a:tailEnd type="none" w="med" len="med"/>
                    </a:lnT>
                  </a:tcPr>
                </a:tc>
                <a:tc>
                  <a:txBody>
                    <a:bodyPr/>
                    <a:lstStyle/>
                    <a:p>
                      <a:pPr algn="ctr"/>
                      <a:r>
                        <a:rPr lang="ro-RO" sz="2500" b="1" i="0" baseline="0" dirty="0">
                          <a:solidFill>
                            <a:schemeClr val="bg1"/>
                          </a:solidFill>
                        </a:rPr>
                        <a:t>1</a:t>
                      </a:r>
                      <a:endParaRPr lang="en-US" sz="2500" b="1" i="0" baseline="0" dirty="0">
                        <a:solidFill>
                          <a:schemeClr val="bg1"/>
                        </a:solidFill>
                      </a:endParaRPr>
                    </a:p>
                  </a:txBody>
                  <a:tcPr anchor="ctr">
                    <a:lnT w="12700" cap="flat" cmpd="sng" algn="ctr">
                      <a:solidFill>
                        <a:schemeClr val="bg1"/>
                      </a:solidFill>
                      <a:prstDash val="solid"/>
                      <a:round/>
                      <a:headEnd type="none" w="med" len="med"/>
                      <a:tailEnd type="none" w="med" len="med"/>
                    </a:lnT>
                  </a:tcPr>
                </a:tc>
                <a:tc>
                  <a:txBody>
                    <a:bodyPr/>
                    <a:lstStyle/>
                    <a:p>
                      <a:pPr algn="ctr"/>
                      <a:r>
                        <a:rPr lang="ro-RO" sz="2500" b="1" i="0" baseline="0" dirty="0">
                          <a:solidFill>
                            <a:schemeClr val="bg1"/>
                          </a:solidFill>
                        </a:rPr>
                        <a:t>2</a:t>
                      </a:r>
                      <a:endParaRPr lang="en-US" sz="2500" b="1" i="0" baseline="0" dirty="0">
                        <a:solidFill>
                          <a:schemeClr val="bg1"/>
                        </a:solidFill>
                      </a:endParaRPr>
                    </a:p>
                  </a:txBody>
                  <a:tcPr anchor="ctr">
                    <a:lnT w="12700" cap="flat" cmpd="sng" algn="ctr">
                      <a:solidFill>
                        <a:schemeClr val="bg1"/>
                      </a:solidFill>
                      <a:prstDash val="solid"/>
                      <a:round/>
                      <a:headEnd type="none" w="med" len="med"/>
                      <a:tailEnd type="none" w="med" len="med"/>
                    </a:lnT>
                  </a:tcPr>
                </a:tc>
                <a:tc>
                  <a:txBody>
                    <a:bodyPr/>
                    <a:lstStyle/>
                    <a:p>
                      <a:pPr algn="ctr"/>
                      <a:r>
                        <a:rPr lang="ro-RO" sz="2500" b="1" i="0" baseline="0" dirty="0">
                          <a:solidFill>
                            <a:schemeClr val="bg1"/>
                          </a:solidFill>
                        </a:rPr>
                        <a:t>3</a:t>
                      </a:r>
                      <a:endParaRPr lang="en-US" sz="2500" b="1" i="0" baseline="0" dirty="0">
                        <a:solidFill>
                          <a:schemeClr val="bg1"/>
                        </a:solidFill>
                      </a:endParaRPr>
                    </a:p>
                  </a:txBody>
                  <a:tcPr anchor="ctr">
                    <a:lnT w="12700" cap="flat" cmpd="sng" algn="ctr">
                      <a:solidFill>
                        <a:schemeClr val="bg1"/>
                      </a:solidFill>
                      <a:prstDash val="solid"/>
                      <a:round/>
                      <a:headEnd type="none" w="med" len="med"/>
                      <a:tailEnd type="none" w="med" len="med"/>
                    </a:lnT>
                  </a:tcPr>
                </a:tc>
                <a:tc>
                  <a:txBody>
                    <a:bodyPr/>
                    <a:lstStyle/>
                    <a:p>
                      <a:pPr algn="ctr"/>
                      <a:r>
                        <a:rPr lang="ro-RO" sz="2500" b="1" i="0" baseline="0" dirty="0">
                          <a:solidFill>
                            <a:schemeClr val="bg1"/>
                          </a:solidFill>
                        </a:rPr>
                        <a:t>4</a:t>
                      </a:r>
                      <a:endParaRPr lang="en-US" sz="2500" b="1" i="0" baseline="0" dirty="0">
                        <a:solidFill>
                          <a:schemeClr val="bg1"/>
                        </a:solidFill>
                      </a:endParaRPr>
                    </a:p>
                  </a:txBody>
                  <a:tcPr anchor="ctr">
                    <a:lnT w="12700" cap="flat" cmpd="sng" algn="ctr">
                      <a:solidFill>
                        <a:schemeClr val="bg1"/>
                      </a:solidFill>
                      <a:prstDash val="solid"/>
                      <a:round/>
                      <a:headEnd type="none" w="med" len="med"/>
                      <a:tailEnd type="none" w="med" len="med"/>
                    </a:lnT>
                  </a:tcPr>
                </a:tc>
                <a:tc>
                  <a:txBody>
                    <a:bodyPr/>
                    <a:lstStyle/>
                    <a:p>
                      <a:pPr algn="ctr"/>
                      <a:r>
                        <a:rPr lang="ro-RO" sz="2500" b="1" i="0" baseline="0" dirty="0">
                          <a:solidFill>
                            <a:schemeClr val="bg1"/>
                          </a:solidFill>
                        </a:rPr>
                        <a:t>5</a:t>
                      </a:r>
                      <a:endParaRPr lang="en-US" sz="2500" b="1" i="0" baseline="0" dirty="0">
                        <a:solidFill>
                          <a:schemeClr val="bg1"/>
                        </a:solidFill>
                      </a:endParaRPr>
                    </a:p>
                  </a:txBody>
                  <a:tcPr anchor="ctr">
                    <a:lnT w="12700" cap="flat" cmpd="sng" algn="ctr">
                      <a:solidFill>
                        <a:schemeClr val="bg1"/>
                      </a:solidFill>
                      <a:prstDash val="solid"/>
                      <a:round/>
                      <a:headEnd type="none" w="med" len="med"/>
                      <a:tailEnd type="none" w="med" len="med"/>
                    </a:lnT>
                  </a:tcPr>
                </a:tc>
                <a:tc>
                  <a:txBody>
                    <a:bodyPr/>
                    <a:lstStyle/>
                    <a:p>
                      <a:pPr algn="ctr"/>
                      <a:r>
                        <a:rPr lang="ro-RO" sz="2500" b="1" i="0" baseline="0" dirty="0">
                          <a:solidFill>
                            <a:schemeClr val="bg1"/>
                          </a:solidFill>
                        </a:rPr>
                        <a:t>6</a:t>
                      </a:r>
                      <a:endParaRPr lang="en-US" sz="2500" b="1" i="0" baseline="0" dirty="0">
                        <a:solidFill>
                          <a:schemeClr val="bg1"/>
                        </a:solidFill>
                      </a:endParaRP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530321360"/>
                  </a:ext>
                </a:extLst>
              </a:tr>
              <a:tr h="765710">
                <a:tc>
                  <a:txBody>
                    <a:bodyPr/>
                    <a:lstStyle/>
                    <a:p>
                      <a:pPr algn="ctr"/>
                      <a:r>
                        <a:rPr lang="ro-RO" sz="2500" b="1" i="0" baseline="0" dirty="0">
                          <a:solidFill>
                            <a:schemeClr val="bg1"/>
                          </a:solidFill>
                        </a:rPr>
                        <a:t>7</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8</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9</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10</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11</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12</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13</a:t>
                      </a:r>
                      <a:endParaRPr lang="en-US" sz="2500" b="1" i="0" baseline="0" dirty="0">
                        <a:solidFill>
                          <a:schemeClr val="bg1"/>
                        </a:solidFill>
                      </a:endParaRPr>
                    </a:p>
                  </a:txBody>
                  <a:tcPr anchor="ctr"/>
                </a:tc>
                <a:extLst>
                  <a:ext uri="{0D108BD9-81ED-4DB2-BD59-A6C34878D82A}">
                    <a16:rowId xmlns:a16="http://schemas.microsoft.com/office/drawing/2014/main" val="1927554897"/>
                  </a:ext>
                </a:extLst>
              </a:tr>
              <a:tr h="765710">
                <a:tc>
                  <a:txBody>
                    <a:bodyPr/>
                    <a:lstStyle/>
                    <a:p>
                      <a:pPr algn="ctr"/>
                      <a:r>
                        <a:rPr lang="ro-RO" sz="2500" b="1" i="0" baseline="0" dirty="0">
                          <a:solidFill>
                            <a:schemeClr val="bg1"/>
                          </a:solidFill>
                        </a:rPr>
                        <a:t>14</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15</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16</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17</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18</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19</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20</a:t>
                      </a:r>
                      <a:endParaRPr lang="en-US" sz="2500" b="1" i="0" baseline="0" dirty="0">
                        <a:solidFill>
                          <a:schemeClr val="bg1"/>
                        </a:solidFill>
                      </a:endParaRPr>
                    </a:p>
                  </a:txBody>
                  <a:tcPr anchor="ctr"/>
                </a:tc>
                <a:extLst>
                  <a:ext uri="{0D108BD9-81ED-4DB2-BD59-A6C34878D82A}">
                    <a16:rowId xmlns:a16="http://schemas.microsoft.com/office/drawing/2014/main" val="1969442574"/>
                  </a:ext>
                </a:extLst>
              </a:tr>
              <a:tr h="765710">
                <a:tc>
                  <a:txBody>
                    <a:bodyPr/>
                    <a:lstStyle/>
                    <a:p>
                      <a:pPr algn="ctr"/>
                      <a:r>
                        <a:rPr lang="ro-RO" sz="2500" b="1" i="0" baseline="0" dirty="0">
                          <a:solidFill>
                            <a:schemeClr val="bg1"/>
                          </a:solidFill>
                        </a:rPr>
                        <a:t>21</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22</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23</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24</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25</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26</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27</a:t>
                      </a:r>
                      <a:endParaRPr lang="en-US" sz="2500" b="1" i="0" baseline="0" dirty="0">
                        <a:solidFill>
                          <a:schemeClr val="bg1"/>
                        </a:solidFill>
                      </a:endParaRPr>
                    </a:p>
                  </a:txBody>
                  <a:tcPr anchor="ctr"/>
                </a:tc>
                <a:extLst>
                  <a:ext uri="{0D108BD9-81ED-4DB2-BD59-A6C34878D82A}">
                    <a16:rowId xmlns:a16="http://schemas.microsoft.com/office/drawing/2014/main" val="2778553040"/>
                  </a:ext>
                </a:extLst>
              </a:tr>
              <a:tr h="551155">
                <a:tc>
                  <a:txBody>
                    <a:bodyPr/>
                    <a:lstStyle/>
                    <a:p>
                      <a:pPr algn="ctr"/>
                      <a:r>
                        <a:rPr lang="ro-RO" sz="2500" b="1" i="0" baseline="0" dirty="0">
                          <a:solidFill>
                            <a:schemeClr val="bg1"/>
                          </a:solidFill>
                        </a:rPr>
                        <a:t>28</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29</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30</a:t>
                      </a:r>
                      <a:endParaRPr lang="en-US" sz="2500" b="1" i="0" baseline="0" dirty="0">
                        <a:solidFill>
                          <a:schemeClr val="bg1"/>
                        </a:solidFill>
                      </a:endParaRPr>
                    </a:p>
                  </a:txBody>
                  <a:tcPr anchor="ctr"/>
                </a:tc>
                <a:tc>
                  <a:txBody>
                    <a:bodyPr/>
                    <a:lstStyle/>
                    <a:p>
                      <a:pPr algn="ctr"/>
                      <a:r>
                        <a:rPr lang="ro-RO" sz="2500" b="1" i="0" baseline="0" dirty="0">
                          <a:solidFill>
                            <a:schemeClr val="bg1"/>
                          </a:solidFill>
                        </a:rPr>
                        <a:t>31</a:t>
                      </a:r>
                      <a:endParaRPr lang="en-US" sz="2500" b="1" i="0" baseline="0" dirty="0">
                        <a:solidFill>
                          <a:schemeClr val="bg1"/>
                        </a:solidFill>
                      </a:endParaRPr>
                    </a:p>
                  </a:txBody>
                  <a:tcPr anchor="ctr"/>
                </a:tc>
                <a:tc>
                  <a:txBody>
                    <a:bodyPr/>
                    <a:lstStyle/>
                    <a:p>
                      <a:pPr algn="ctr"/>
                      <a:endParaRPr lang="en-US" sz="2500" b="1" i="0" baseline="0" dirty="0">
                        <a:solidFill>
                          <a:schemeClr val="bg1"/>
                        </a:solidFill>
                      </a:endParaRPr>
                    </a:p>
                  </a:txBody>
                  <a:tcPr anchor="ctr"/>
                </a:tc>
                <a:tc>
                  <a:txBody>
                    <a:bodyPr/>
                    <a:lstStyle/>
                    <a:p>
                      <a:pPr algn="ctr"/>
                      <a:endParaRPr lang="en-US" sz="2500" b="1" i="0" baseline="0" dirty="0">
                        <a:solidFill>
                          <a:schemeClr val="bg1"/>
                        </a:solidFill>
                      </a:endParaRPr>
                    </a:p>
                  </a:txBody>
                  <a:tcPr anchor="ctr"/>
                </a:tc>
                <a:tc>
                  <a:txBody>
                    <a:bodyPr/>
                    <a:lstStyle/>
                    <a:p>
                      <a:pPr algn="ctr"/>
                      <a:endParaRPr lang="en-US" sz="2500" b="1" i="0" baseline="0" dirty="0">
                        <a:solidFill>
                          <a:schemeClr val="bg1"/>
                        </a:solidFill>
                      </a:endParaRPr>
                    </a:p>
                  </a:txBody>
                  <a:tcPr anchor="ctr"/>
                </a:tc>
                <a:extLst>
                  <a:ext uri="{0D108BD9-81ED-4DB2-BD59-A6C34878D82A}">
                    <a16:rowId xmlns:a16="http://schemas.microsoft.com/office/drawing/2014/main" val="1938412379"/>
                  </a:ext>
                </a:extLst>
              </a:tr>
            </a:tbl>
          </a:graphicData>
        </a:graphic>
      </p:graphicFrame>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482180" cy="429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F36ABFF9-3B32-48F8-AEBB-C0E1EB4C6E43}"/>
              </a:ext>
            </a:extLst>
          </p:cNvPr>
          <p:cNvSpPr>
            <a:spLocks noGrp="1"/>
          </p:cNvSpPr>
          <p:nvPr>
            <p:ph type="title"/>
          </p:nvPr>
        </p:nvSpPr>
        <p:spPr>
          <a:xfrm>
            <a:off x="0" y="0"/>
            <a:ext cx="5482177" cy="1150883"/>
          </a:xfrm>
        </p:spPr>
        <p:txBody>
          <a:bodyPr/>
          <a:lstStyle/>
          <a:p>
            <a:r>
              <a:rPr lang="en-US" dirty="0">
                <a:solidFill>
                  <a:schemeClr val="bg1"/>
                </a:solidFill>
              </a:rPr>
              <a:t>MARCH 202</a:t>
            </a:r>
            <a:r>
              <a:rPr lang="ro-RO" dirty="0">
                <a:solidFill>
                  <a:schemeClr val="bg1"/>
                </a:solidFill>
              </a:rPr>
              <a:t>1</a:t>
            </a:r>
            <a:endParaRPr lang="en-US" dirty="0">
              <a:solidFill>
                <a:schemeClr val="bg1"/>
              </a:solidFill>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5305" y="5771494"/>
            <a:ext cx="1345979" cy="89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9187" y="4555777"/>
            <a:ext cx="5013434" cy="2708434"/>
          </a:xfrm>
          <a:prstGeom prst="rect">
            <a:avLst/>
          </a:prstGeom>
          <a:noFill/>
        </p:spPr>
        <p:txBody>
          <a:bodyPr wrap="square" rtlCol="0">
            <a:spAutoFit/>
          </a:bodyPr>
          <a:lstStyle/>
          <a:p>
            <a:r>
              <a:rPr lang="ro-RO" sz="2000" b="1" dirty="0">
                <a:latin typeface="Bodoni MT Black" pitchFamily="18" charset="0"/>
              </a:rPr>
              <a:t>Ingredients :</a:t>
            </a:r>
          </a:p>
          <a:p>
            <a:r>
              <a:rPr lang="en-US" dirty="0"/>
              <a:t>-250ml water </a:t>
            </a:r>
            <a:r>
              <a:rPr lang="ro-RO" dirty="0"/>
              <a:t>, </a:t>
            </a:r>
            <a:r>
              <a:rPr lang="en-US" dirty="0"/>
              <a:t>60g butter </a:t>
            </a:r>
            <a:r>
              <a:rPr lang="ro-RO" dirty="0"/>
              <a:t>, </a:t>
            </a:r>
            <a:r>
              <a:rPr lang="en-US" dirty="0"/>
              <a:t>35g </a:t>
            </a:r>
            <a:r>
              <a:rPr lang="ro-RO" dirty="0"/>
              <a:t>sugar</a:t>
            </a:r>
            <a:r>
              <a:rPr lang="en-US" dirty="0"/>
              <a:t> </a:t>
            </a:r>
            <a:r>
              <a:rPr lang="ro-RO" dirty="0"/>
              <a:t> , </a:t>
            </a:r>
            <a:r>
              <a:rPr lang="en-US" dirty="0"/>
              <a:t>200g flour </a:t>
            </a:r>
            <a:r>
              <a:rPr lang="ro-RO" dirty="0"/>
              <a:t>, </a:t>
            </a:r>
            <a:r>
              <a:rPr lang="en-US" dirty="0"/>
              <a:t>2 eggs </a:t>
            </a:r>
            <a:r>
              <a:rPr lang="ro-RO" dirty="0"/>
              <a:t>, </a:t>
            </a:r>
            <a:r>
              <a:rPr lang="en-US" dirty="0"/>
              <a:t>vanilla paste or essence </a:t>
            </a:r>
            <a:r>
              <a:rPr lang="ro-RO" dirty="0"/>
              <a:t>, </a:t>
            </a:r>
            <a:r>
              <a:rPr lang="en-US" dirty="0"/>
              <a:t>a pinch of salt</a:t>
            </a:r>
            <a:endParaRPr lang="ro-RO" dirty="0"/>
          </a:p>
          <a:p>
            <a:r>
              <a:rPr lang="en-US" sz="2000" b="1" dirty="0">
                <a:latin typeface="Bodoni MT Black" pitchFamily="18" charset="0"/>
              </a:rPr>
              <a:t>For frying </a:t>
            </a:r>
            <a:r>
              <a:rPr lang="ro-RO" sz="2000" b="1" dirty="0">
                <a:latin typeface="Bodoni MT Black" pitchFamily="18" charset="0"/>
              </a:rPr>
              <a:t>:</a:t>
            </a:r>
          </a:p>
          <a:p>
            <a:r>
              <a:rPr lang="en-US" dirty="0"/>
              <a:t>-300 ml oil </a:t>
            </a:r>
            <a:endParaRPr lang="ro-RO" dirty="0"/>
          </a:p>
          <a:p>
            <a:r>
              <a:rPr lang="en-US" sz="2000" b="1" dirty="0">
                <a:latin typeface="Bodoni MT Black" pitchFamily="18" charset="0"/>
              </a:rPr>
              <a:t>For powdering </a:t>
            </a:r>
            <a:r>
              <a:rPr lang="ro-RO" dirty="0"/>
              <a:t>: </a:t>
            </a:r>
          </a:p>
          <a:p>
            <a:r>
              <a:rPr lang="ro-RO" dirty="0"/>
              <a:t>-</a:t>
            </a:r>
            <a:r>
              <a:rPr lang="en-US" dirty="0"/>
              <a:t>sugar </a:t>
            </a:r>
            <a:r>
              <a:rPr lang="ro-RO" dirty="0"/>
              <a:t>, </a:t>
            </a:r>
            <a:r>
              <a:rPr lang="en-US" dirty="0"/>
              <a:t>cinnamon</a:t>
            </a:r>
          </a:p>
          <a:p>
            <a:endParaRPr lang="en-US" sz="2000" b="1" dirty="0">
              <a:latin typeface="Bodoni MT Black" pitchFamily="18" charset="0"/>
            </a:endParaRPr>
          </a:p>
        </p:txBody>
      </p:sp>
      <p:sp>
        <p:nvSpPr>
          <p:cNvPr id="6" name="Rectangle 5"/>
          <p:cNvSpPr/>
          <p:nvPr/>
        </p:nvSpPr>
        <p:spPr>
          <a:xfrm>
            <a:off x="5482177" y="1062345"/>
            <a:ext cx="945929" cy="3108543"/>
          </a:xfrm>
          <a:prstGeom prst="rect">
            <a:avLst/>
          </a:prstGeom>
        </p:spPr>
        <p:txBody>
          <a:bodyPr wrap="square">
            <a:spAutoFit/>
          </a:bodyPr>
          <a:lstStyle/>
          <a:p>
            <a:pPr algn="ctr"/>
            <a:r>
              <a:rPr lang="en-US" sz="2800" b="1" dirty="0">
                <a:latin typeface="Bodoni MT Black" pitchFamily="18" charset="0"/>
              </a:rPr>
              <a:t>C</a:t>
            </a:r>
            <a:r>
              <a:rPr lang="ro-RO" sz="2800" b="1" dirty="0">
                <a:latin typeface="Bodoni MT Black" pitchFamily="18" charset="0"/>
              </a:rPr>
              <a:t>  </a:t>
            </a:r>
          </a:p>
          <a:p>
            <a:pPr algn="ctr"/>
            <a:r>
              <a:rPr lang="ro-RO" sz="2800" b="1" dirty="0">
                <a:latin typeface="Bodoni MT Black" pitchFamily="18" charset="0"/>
              </a:rPr>
              <a:t>H  </a:t>
            </a:r>
          </a:p>
          <a:p>
            <a:pPr algn="ctr"/>
            <a:r>
              <a:rPr lang="ro-RO" sz="2800" b="1" dirty="0">
                <a:latin typeface="Bodoni MT Black" pitchFamily="18" charset="0"/>
              </a:rPr>
              <a:t>U  </a:t>
            </a:r>
          </a:p>
          <a:p>
            <a:pPr algn="ctr"/>
            <a:r>
              <a:rPr lang="ro-RO" sz="2800" b="1" dirty="0">
                <a:latin typeface="Bodoni MT Black" pitchFamily="18" charset="0"/>
              </a:rPr>
              <a:t>R </a:t>
            </a:r>
          </a:p>
          <a:p>
            <a:pPr algn="ctr"/>
            <a:r>
              <a:rPr lang="ro-RO" sz="2800" b="1" dirty="0">
                <a:latin typeface="Bodoni MT Black" pitchFamily="18" charset="0"/>
              </a:rPr>
              <a:t>R </a:t>
            </a:r>
          </a:p>
          <a:p>
            <a:pPr algn="ctr"/>
            <a:r>
              <a:rPr lang="ro-RO" sz="2800" b="1" dirty="0">
                <a:latin typeface="Bodoni MT Black" pitchFamily="18" charset="0"/>
              </a:rPr>
              <a:t>O</a:t>
            </a:r>
          </a:p>
          <a:p>
            <a:pPr algn="ctr"/>
            <a:r>
              <a:rPr lang="ro-RO" sz="2800" b="1" dirty="0">
                <a:latin typeface="Bodoni MT Black" pitchFamily="18" charset="0"/>
              </a:rPr>
              <a:t>S</a:t>
            </a:r>
            <a:endParaRPr lang="en-US" sz="2800" b="1" dirty="0">
              <a:latin typeface="Bodoni MT Black" pitchFamily="18" charset="0"/>
            </a:endParaRPr>
          </a:p>
        </p:txBody>
      </p:sp>
    </p:spTree>
    <p:extLst>
      <p:ext uri="{BB962C8B-B14F-4D97-AF65-F5344CB8AC3E}">
        <p14:creationId xmlns:p14="http://schemas.microsoft.com/office/powerpoint/2010/main" val="3859179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8F1FCEA-5152-43B9-82D9-9DE2765EAE13}"/>
              </a:ext>
            </a:extLst>
          </p:cNvPr>
          <p:cNvGraphicFramePr>
            <a:graphicFrameLocks noGrp="1"/>
          </p:cNvGraphicFramePr>
          <p:nvPr>
            <p:ph sz="quarter" idx="14"/>
            <p:extLst>
              <p:ext uri="{D42A27DB-BD31-4B8C-83A1-F6EECF244321}">
                <p14:modId xmlns:p14="http://schemas.microsoft.com/office/powerpoint/2010/main" val="2807707345"/>
              </p:ext>
            </p:extLst>
          </p:nvPr>
        </p:nvGraphicFramePr>
        <p:xfrm>
          <a:off x="7394025" y="-1"/>
          <a:ext cx="4797975" cy="5857020"/>
        </p:xfrm>
        <a:graphic>
          <a:graphicData uri="http://schemas.openxmlformats.org/drawingml/2006/table">
            <a:tbl>
              <a:tblPr firstRow="1" bandRow="1">
                <a:tableStyleId>{5C22544A-7EE6-4342-B048-85BDC9FD1C3A}</a:tableStyleId>
              </a:tblPr>
              <a:tblGrid>
                <a:gridCol w="685425">
                  <a:extLst>
                    <a:ext uri="{9D8B030D-6E8A-4147-A177-3AD203B41FA5}">
                      <a16:colId xmlns:a16="http://schemas.microsoft.com/office/drawing/2014/main" val="2137348470"/>
                    </a:ext>
                  </a:extLst>
                </a:gridCol>
                <a:gridCol w="685425">
                  <a:extLst>
                    <a:ext uri="{9D8B030D-6E8A-4147-A177-3AD203B41FA5}">
                      <a16:colId xmlns:a16="http://schemas.microsoft.com/office/drawing/2014/main" val="3692517249"/>
                    </a:ext>
                  </a:extLst>
                </a:gridCol>
                <a:gridCol w="685425">
                  <a:extLst>
                    <a:ext uri="{9D8B030D-6E8A-4147-A177-3AD203B41FA5}">
                      <a16:colId xmlns:a16="http://schemas.microsoft.com/office/drawing/2014/main" val="359611207"/>
                    </a:ext>
                  </a:extLst>
                </a:gridCol>
                <a:gridCol w="685425">
                  <a:extLst>
                    <a:ext uri="{9D8B030D-6E8A-4147-A177-3AD203B41FA5}">
                      <a16:colId xmlns:a16="http://schemas.microsoft.com/office/drawing/2014/main" val="2400652542"/>
                    </a:ext>
                  </a:extLst>
                </a:gridCol>
                <a:gridCol w="685425">
                  <a:extLst>
                    <a:ext uri="{9D8B030D-6E8A-4147-A177-3AD203B41FA5}">
                      <a16:colId xmlns:a16="http://schemas.microsoft.com/office/drawing/2014/main" val="1343415161"/>
                    </a:ext>
                  </a:extLst>
                </a:gridCol>
                <a:gridCol w="685425">
                  <a:extLst>
                    <a:ext uri="{9D8B030D-6E8A-4147-A177-3AD203B41FA5}">
                      <a16:colId xmlns:a16="http://schemas.microsoft.com/office/drawing/2014/main" val="3549279935"/>
                    </a:ext>
                  </a:extLst>
                </a:gridCol>
                <a:gridCol w="685425">
                  <a:extLst>
                    <a:ext uri="{9D8B030D-6E8A-4147-A177-3AD203B41FA5}">
                      <a16:colId xmlns:a16="http://schemas.microsoft.com/office/drawing/2014/main" val="3175687673"/>
                    </a:ext>
                  </a:extLst>
                </a:gridCol>
              </a:tblGrid>
              <a:tr h="1371599">
                <a:tc>
                  <a:txBody>
                    <a:bodyPr/>
                    <a:lstStyle/>
                    <a:p>
                      <a:pPr algn="ctr"/>
                      <a:r>
                        <a:rPr lang="ro-RO" sz="2800" b="0" i="0" dirty="0">
                          <a:solidFill>
                            <a:schemeClr val="tx1"/>
                          </a:solidFill>
                        </a:rPr>
                        <a:t>S</a:t>
                      </a:r>
                    </a:p>
                    <a:p>
                      <a:pPr algn="ctr"/>
                      <a:r>
                        <a:rPr lang="ro-RO" sz="2800" b="0" i="0" dirty="0">
                          <a:solidFill>
                            <a:schemeClr val="tx1"/>
                          </a:solidFill>
                        </a:rPr>
                        <a:t>U</a:t>
                      </a:r>
                    </a:p>
                    <a:p>
                      <a:pPr algn="ctr"/>
                      <a:r>
                        <a:rPr lang="ro-RO" sz="2800" b="0" i="0" dirty="0">
                          <a:solidFill>
                            <a:schemeClr val="tx1"/>
                          </a:solidFill>
                        </a:rPr>
                        <a:t>N</a:t>
                      </a:r>
                      <a:endParaRPr lang="en-US" sz="2800" b="0" i="0" dirty="0">
                        <a:solidFill>
                          <a:schemeClr val="tx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M</a:t>
                      </a:r>
                    </a:p>
                    <a:p>
                      <a:pPr algn="ctr"/>
                      <a:r>
                        <a:rPr lang="ro-RO" sz="2800" b="0" i="0" dirty="0">
                          <a:solidFill>
                            <a:schemeClr val="tx1"/>
                          </a:solidFill>
                        </a:rPr>
                        <a:t>O</a:t>
                      </a:r>
                    </a:p>
                    <a:p>
                      <a:pPr algn="ctr"/>
                      <a:r>
                        <a:rPr lang="ro-RO" sz="2800" b="0" i="0" baseline="0" dirty="0">
                          <a:solidFill>
                            <a:schemeClr val="tx1"/>
                          </a:solidFill>
                        </a:rPr>
                        <a:t>N</a:t>
                      </a:r>
                      <a:endParaRPr lang="en-US" sz="2800" b="0" i="0" dirty="0">
                        <a:solidFill>
                          <a:schemeClr val="tx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T</a:t>
                      </a:r>
                    </a:p>
                    <a:p>
                      <a:pPr algn="ctr"/>
                      <a:r>
                        <a:rPr lang="ro-RO" sz="2800" b="0" i="0" dirty="0">
                          <a:solidFill>
                            <a:schemeClr val="tx1"/>
                          </a:solidFill>
                        </a:rPr>
                        <a:t>U</a:t>
                      </a:r>
                    </a:p>
                    <a:p>
                      <a:pPr algn="ctr"/>
                      <a:r>
                        <a:rPr lang="ro-RO" sz="2800" b="0" i="0" dirty="0">
                          <a:solidFill>
                            <a:schemeClr val="tx1"/>
                          </a:solidFill>
                        </a:rPr>
                        <a:t>E</a:t>
                      </a:r>
                      <a:endParaRPr lang="en-US" sz="2800" b="0" i="0" dirty="0">
                        <a:solidFill>
                          <a:schemeClr val="tx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W</a:t>
                      </a:r>
                    </a:p>
                    <a:p>
                      <a:pPr algn="ctr"/>
                      <a:r>
                        <a:rPr lang="ro-RO" sz="2800" b="0" i="0" dirty="0">
                          <a:solidFill>
                            <a:schemeClr val="tx1"/>
                          </a:solidFill>
                        </a:rPr>
                        <a:t>E</a:t>
                      </a:r>
                    </a:p>
                    <a:p>
                      <a:pPr algn="ctr"/>
                      <a:r>
                        <a:rPr lang="ro-RO" sz="2800" b="0" i="0" dirty="0">
                          <a:solidFill>
                            <a:schemeClr val="tx1"/>
                          </a:solidFill>
                        </a:rPr>
                        <a:t>D</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T</a:t>
                      </a:r>
                    </a:p>
                    <a:p>
                      <a:pPr algn="ctr"/>
                      <a:r>
                        <a:rPr lang="ro-RO" sz="2800" b="0" i="0" dirty="0">
                          <a:solidFill>
                            <a:schemeClr val="tx1"/>
                          </a:solidFill>
                        </a:rPr>
                        <a:t>H</a:t>
                      </a:r>
                    </a:p>
                    <a:p>
                      <a:pPr algn="ctr"/>
                      <a:r>
                        <a:rPr lang="ro-RO" sz="2800" b="0" i="0" dirty="0">
                          <a:solidFill>
                            <a:schemeClr val="tx1"/>
                          </a:solidFill>
                        </a:rPr>
                        <a:t>U</a:t>
                      </a:r>
                      <a:endParaRPr lang="en-US" sz="2800" b="0" i="0" dirty="0">
                        <a:solidFill>
                          <a:schemeClr val="tx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F</a:t>
                      </a:r>
                    </a:p>
                    <a:p>
                      <a:pPr algn="ctr"/>
                      <a:r>
                        <a:rPr lang="ro-RO" sz="2800" b="0" i="0" dirty="0">
                          <a:solidFill>
                            <a:schemeClr val="tx1"/>
                          </a:solidFill>
                        </a:rPr>
                        <a:t>R</a:t>
                      </a:r>
                    </a:p>
                    <a:p>
                      <a:pPr algn="ctr"/>
                      <a:r>
                        <a:rPr lang="ro-RO" sz="2800" b="0" i="0" dirty="0">
                          <a:solidFill>
                            <a:schemeClr val="tx1"/>
                          </a:solidFill>
                        </a:rPr>
                        <a:t>I</a:t>
                      </a:r>
                      <a:endParaRPr lang="en-US" sz="2800" b="0" i="0" dirty="0">
                        <a:solidFill>
                          <a:schemeClr val="tx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o-RO" sz="2800" b="0" i="0" dirty="0">
                          <a:solidFill>
                            <a:schemeClr val="tx1"/>
                          </a:solidFill>
                        </a:rPr>
                        <a:t>S</a:t>
                      </a:r>
                    </a:p>
                    <a:p>
                      <a:pPr algn="ctr"/>
                      <a:r>
                        <a:rPr lang="ro-RO" sz="2800" b="0" i="0" dirty="0">
                          <a:solidFill>
                            <a:schemeClr val="tx1"/>
                          </a:solidFill>
                        </a:rPr>
                        <a:t>A</a:t>
                      </a:r>
                    </a:p>
                    <a:p>
                      <a:pPr algn="ctr"/>
                      <a:r>
                        <a:rPr lang="ro-RO" sz="2800" b="0" i="0" dirty="0">
                          <a:solidFill>
                            <a:schemeClr val="tx1"/>
                          </a:solidFill>
                        </a:rPr>
                        <a:t>T</a:t>
                      </a:r>
                      <a:endParaRPr lang="en-US" sz="2800" b="0" i="0" dirty="0">
                        <a:solidFill>
                          <a:schemeClr val="tx1"/>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686441"/>
                  </a:ext>
                </a:extLst>
              </a:tr>
              <a:tr h="897084">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a:t>
                      </a: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a:t>
                      </a: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3</a:t>
                      </a: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1055657"/>
                  </a:ext>
                </a:extLst>
              </a:tr>
              <a:tr h="897084">
                <a:tc>
                  <a:txBody>
                    <a:bodyPr/>
                    <a:lstStyle/>
                    <a:p>
                      <a:pPr algn="ctr"/>
                      <a:r>
                        <a:rPr lang="ro-RO" sz="3200" i="0" baseline="0" dirty="0">
                          <a:solidFill>
                            <a:schemeClr val="tx1"/>
                          </a:solidFill>
                        </a:rPr>
                        <a:t>4</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5</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6</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7</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8</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9</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10</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37105073"/>
                  </a:ext>
                </a:extLst>
              </a:tr>
              <a:tr h="897084">
                <a:tc>
                  <a:txBody>
                    <a:bodyPr/>
                    <a:lstStyle/>
                    <a:p>
                      <a:pPr algn="ctr"/>
                      <a:r>
                        <a:rPr lang="ro-RO" sz="3200" i="0" baseline="0" dirty="0">
                          <a:solidFill>
                            <a:schemeClr val="tx1"/>
                          </a:solidFill>
                        </a:rPr>
                        <a:t>11</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12</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13</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14</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15</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16</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17 </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8554908"/>
                  </a:ext>
                </a:extLst>
              </a:tr>
              <a:tr h="897084">
                <a:tc>
                  <a:txBody>
                    <a:bodyPr/>
                    <a:lstStyle/>
                    <a:p>
                      <a:pPr algn="ctr"/>
                      <a:r>
                        <a:rPr lang="ro-RO" sz="3200" i="0" baseline="0" dirty="0">
                          <a:solidFill>
                            <a:schemeClr val="tx1"/>
                          </a:solidFill>
                        </a:rPr>
                        <a:t>18</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19</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20</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21</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22</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23</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24</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9740312"/>
                  </a:ext>
                </a:extLst>
              </a:tr>
              <a:tr h="897084">
                <a:tc>
                  <a:txBody>
                    <a:bodyPr/>
                    <a:lstStyle/>
                    <a:p>
                      <a:pPr algn="ctr"/>
                      <a:r>
                        <a:rPr lang="ro-RO" sz="3200" i="0" baseline="0" dirty="0">
                          <a:solidFill>
                            <a:schemeClr val="tx1"/>
                          </a:solidFill>
                        </a:rPr>
                        <a:t>25</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26</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27</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28</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29</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30</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494315"/>
                  </a:ext>
                </a:extLst>
              </a:tr>
            </a:tbl>
          </a:graphicData>
        </a:graphic>
      </p:graphicFrame>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95848"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a:extLst>
              <a:ext uri="{FF2B5EF4-FFF2-40B4-BE49-F238E27FC236}">
                <a16:creationId xmlns:a16="http://schemas.microsoft.com/office/drawing/2014/main" id="{44449267-8766-4FB8-8B39-10FD3F52C036}"/>
              </a:ext>
            </a:extLst>
          </p:cNvPr>
          <p:cNvSpPr>
            <a:spLocks noGrp="1"/>
          </p:cNvSpPr>
          <p:nvPr>
            <p:ph type="title"/>
          </p:nvPr>
        </p:nvSpPr>
        <p:spPr>
          <a:xfrm>
            <a:off x="-1" y="0"/>
            <a:ext cx="6195849" cy="973521"/>
          </a:xfrm>
        </p:spPr>
        <p:txBody>
          <a:bodyPr/>
          <a:lstStyle/>
          <a:p>
            <a:r>
              <a:rPr lang="en-US" dirty="0">
                <a:solidFill>
                  <a:schemeClr val="bg1">
                    <a:lumMod val="95000"/>
                  </a:schemeClr>
                </a:solidFill>
              </a:rPr>
              <a:t>APRIL 202</a:t>
            </a:r>
            <a:r>
              <a:rPr lang="ro-RO" dirty="0">
                <a:solidFill>
                  <a:schemeClr val="bg1">
                    <a:lumMod val="95000"/>
                  </a:schemeClr>
                </a:solidFill>
              </a:rPr>
              <a:t>1</a:t>
            </a:r>
            <a:endParaRPr lang="en-US" dirty="0">
              <a:solidFill>
                <a:schemeClr val="bg1">
                  <a:lumMod val="95000"/>
                </a:schemeClr>
              </a:solidFill>
            </a:endParaRPr>
          </a:p>
        </p:txBody>
      </p:sp>
      <p:sp>
        <p:nvSpPr>
          <p:cNvPr id="4" name="TextBox 3"/>
          <p:cNvSpPr txBox="1"/>
          <p:nvPr/>
        </p:nvSpPr>
        <p:spPr>
          <a:xfrm>
            <a:off x="6203732" y="-1"/>
            <a:ext cx="354724" cy="4093428"/>
          </a:xfrm>
          <a:prstGeom prst="rect">
            <a:avLst/>
          </a:prstGeom>
          <a:noFill/>
        </p:spPr>
        <p:txBody>
          <a:bodyPr wrap="square" rtlCol="0">
            <a:spAutoFit/>
          </a:bodyPr>
          <a:lstStyle/>
          <a:p>
            <a:r>
              <a:rPr lang="ro-RO" sz="2000" b="1" dirty="0">
                <a:latin typeface="Bodoni MT Black" pitchFamily="18" charset="0"/>
              </a:rPr>
              <a:t>D </a:t>
            </a:r>
          </a:p>
          <a:p>
            <a:r>
              <a:rPr lang="ro-RO" sz="2000" b="1" dirty="0">
                <a:latin typeface="Bodoni MT Black" pitchFamily="18" charset="0"/>
              </a:rPr>
              <a:t>R</a:t>
            </a:r>
          </a:p>
          <a:p>
            <a:endParaRPr lang="ro-RO" sz="2000" b="1" dirty="0">
              <a:latin typeface="Bodoni MT Black" pitchFamily="18" charset="0"/>
            </a:endParaRPr>
          </a:p>
          <a:p>
            <a:r>
              <a:rPr lang="ro-RO" sz="2000" b="1" dirty="0">
                <a:latin typeface="Bodoni MT Black" pitchFamily="18" charset="0"/>
              </a:rPr>
              <a:t>E</a:t>
            </a:r>
          </a:p>
          <a:p>
            <a:endParaRPr lang="ro-RO" sz="2000" b="1" dirty="0">
              <a:latin typeface="Bodoni MT Black" pitchFamily="18" charset="0"/>
            </a:endParaRPr>
          </a:p>
          <a:p>
            <a:r>
              <a:rPr lang="ro-RO" sz="2000" b="1" dirty="0">
                <a:latin typeface="Bodoni MT Black" pitchFamily="18" charset="0"/>
              </a:rPr>
              <a:t>S</a:t>
            </a:r>
          </a:p>
          <a:p>
            <a:endParaRPr lang="ro-RO" sz="2000" b="1" dirty="0">
              <a:latin typeface="Bodoni MT Black" pitchFamily="18" charset="0"/>
            </a:endParaRPr>
          </a:p>
          <a:p>
            <a:r>
              <a:rPr lang="ro-RO" sz="2000" b="1" dirty="0">
                <a:latin typeface="Bodoni MT Black" pitchFamily="18" charset="0"/>
              </a:rPr>
              <a:t>A</a:t>
            </a:r>
          </a:p>
          <a:p>
            <a:endParaRPr lang="ro-RO" sz="2000" b="1" dirty="0">
              <a:latin typeface="Bodoni MT Black" pitchFamily="18" charset="0"/>
            </a:endParaRPr>
          </a:p>
          <a:p>
            <a:r>
              <a:rPr lang="ro-RO" sz="2000" b="1" dirty="0">
                <a:latin typeface="Bodoni MT Black" pitchFamily="18" charset="0"/>
              </a:rPr>
              <a:t>L</a:t>
            </a:r>
          </a:p>
          <a:p>
            <a:endParaRPr lang="ro-RO" sz="2000" b="1" dirty="0">
              <a:latin typeface="Bodoni MT Black" pitchFamily="18" charset="0"/>
            </a:endParaRPr>
          </a:p>
          <a:p>
            <a:r>
              <a:rPr lang="ro-RO" sz="2000" b="1" dirty="0">
                <a:latin typeface="Bodoni MT Black" pitchFamily="18" charset="0"/>
              </a:rPr>
              <a:t>A</a:t>
            </a:r>
            <a:endParaRPr lang="en-US" sz="2000" b="1" dirty="0">
              <a:latin typeface="Bodoni MT Black" pitchFamily="18" charset="0"/>
            </a:endParaRPr>
          </a:p>
        </p:txBody>
      </p:sp>
      <p:sp>
        <p:nvSpPr>
          <p:cNvPr id="6" name="Rectangle 3"/>
          <p:cNvSpPr>
            <a:spLocks noChangeArrowheads="1"/>
          </p:cNvSpPr>
          <p:nvPr/>
        </p:nvSpPr>
        <p:spPr bwMode="auto">
          <a:xfrm>
            <a:off x="0" y="4687986"/>
            <a:ext cx="279049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o-RO" dirty="0">
                <a:latin typeface="Arial Unicode MS"/>
                <a:cs typeface="Arial" pitchFamily="34" charset="0"/>
              </a:rPr>
              <a:t>- 2 </a:t>
            </a:r>
            <a:r>
              <a:rPr kumimoji="0" lang="en-US" b="0" i="0" u="none" strike="noStrike" cap="none" normalizeH="0" baseline="0" dirty="0">
                <a:ln>
                  <a:noFill/>
                </a:ln>
                <a:solidFill>
                  <a:schemeClr val="tx1"/>
                </a:solidFill>
                <a:effectLst/>
                <a:latin typeface="Arial Unicode MS"/>
                <a:cs typeface="Arial" pitchFamily="34" charset="0"/>
              </a:rPr>
              <a:t>potato</a:t>
            </a:r>
            <a:r>
              <a:rPr kumimoji="0" lang="ro-RO" b="0" i="0" u="none" strike="noStrike" cap="none" normalizeH="0" baseline="0" dirty="0">
                <a:ln>
                  <a:noFill/>
                </a:ln>
                <a:solidFill>
                  <a:schemeClr val="tx1"/>
                </a:solidFill>
                <a:effectLst/>
                <a:latin typeface="Arial Unicode MS"/>
                <a:cs typeface="Arial" pitchFamily="34" charset="0"/>
              </a:rPr>
              <a:t>es</a:t>
            </a:r>
            <a:r>
              <a:rPr kumimoji="0" lang="en-US" b="0" i="0" u="none" strike="noStrike" cap="none" normalizeH="0" baseline="0" dirty="0">
                <a:ln>
                  <a:noFill/>
                </a:ln>
                <a:solidFill>
                  <a:schemeClr val="tx1"/>
                </a:solidFill>
                <a:effectLst/>
                <a:latin typeface="Arial Unicode MS"/>
                <a:cs typeface="Arial" pitchFamily="34" charset="0"/>
              </a:rPr>
              <a:t>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ro-RO" dirty="0">
                <a:latin typeface="Arial Unicode MS"/>
                <a:cs typeface="Arial" pitchFamily="34" charset="0"/>
              </a:rPr>
              <a:t>- 3 </a:t>
            </a:r>
            <a:r>
              <a:rPr kumimoji="0" lang="en-US" b="0" i="0" u="none" strike="noStrike" cap="none" normalizeH="0" baseline="0" dirty="0">
                <a:ln>
                  <a:noFill/>
                </a:ln>
                <a:solidFill>
                  <a:schemeClr val="tx1"/>
                </a:solidFill>
                <a:effectLst/>
                <a:latin typeface="Arial Unicode MS"/>
                <a:cs typeface="Arial" pitchFamily="34" charset="0"/>
              </a:rPr>
              <a:t>carrot</a:t>
            </a:r>
            <a:r>
              <a:rPr kumimoji="0" lang="ro-RO" b="0" i="0" u="none" strike="noStrike" cap="none" normalizeH="0" baseline="0" dirty="0">
                <a:ln>
                  <a:noFill/>
                </a:ln>
                <a:solidFill>
                  <a:schemeClr val="tx1"/>
                </a:solidFill>
                <a:effectLst/>
                <a:latin typeface="Arial Unicode MS"/>
                <a:cs typeface="Arial" pitchFamily="34" charset="0"/>
              </a:rPr>
              <a:t>s</a:t>
            </a:r>
            <a:r>
              <a:rPr kumimoji="0" lang="en-US" b="0" i="0" u="none" strike="noStrike" cap="none" normalizeH="0" baseline="0" dirty="0">
                <a:ln>
                  <a:noFill/>
                </a:ln>
                <a:solidFill>
                  <a:schemeClr val="tx1"/>
                </a:solidFill>
                <a:effectLst/>
                <a:latin typeface="Arial Unicode MS"/>
                <a:cs typeface="Arial" pitchFamily="34" charset="0"/>
              </a:rPr>
              <a:t>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ro-RO" dirty="0">
                <a:latin typeface="Arial Unicode MS"/>
                <a:cs typeface="Arial" pitchFamily="34" charset="0"/>
              </a:rPr>
              <a:t>- 3 </a:t>
            </a:r>
            <a:r>
              <a:rPr kumimoji="0" lang="en-US" b="0" i="0" u="none" strike="noStrike" cap="none" normalizeH="0" baseline="0" dirty="0">
                <a:ln>
                  <a:noFill/>
                </a:ln>
                <a:solidFill>
                  <a:schemeClr val="tx1"/>
                </a:solidFill>
                <a:effectLst/>
                <a:latin typeface="Arial Unicode MS"/>
                <a:cs typeface="Arial" pitchFamily="34" charset="0"/>
              </a:rPr>
              <a:t>white onion</a:t>
            </a:r>
            <a:r>
              <a:rPr kumimoji="0" lang="ro-RO" b="0" i="0" u="none" strike="noStrike" cap="none" normalizeH="0" baseline="0" dirty="0">
                <a:ln>
                  <a:noFill/>
                </a:ln>
                <a:solidFill>
                  <a:schemeClr val="tx1"/>
                </a:solidFill>
                <a:effectLst/>
                <a:latin typeface="Arial Unicode MS"/>
                <a:cs typeface="Arial" pitchFamily="34" charset="0"/>
              </a:rPr>
              <a:t>s</a:t>
            </a:r>
            <a:r>
              <a:rPr kumimoji="0" lang="en-US" b="0" i="0" u="none" strike="noStrike" cap="none" normalizeH="0" baseline="0" dirty="0">
                <a:ln>
                  <a:noFill/>
                </a:ln>
                <a:solidFill>
                  <a:schemeClr val="tx1"/>
                </a:solidFill>
                <a:effectLst/>
                <a:latin typeface="Arial Unicode MS"/>
                <a:cs typeface="Arial" pitchFamily="34" charset="0"/>
              </a:rPr>
              <a:t>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ro-RO" dirty="0">
                <a:latin typeface="Arial Unicode MS"/>
                <a:cs typeface="Arial" pitchFamily="34" charset="0"/>
              </a:rPr>
              <a:t>- 2 </a:t>
            </a:r>
            <a:r>
              <a:rPr kumimoji="0" lang="en-US" b="0" i="0" u="none" strike="noStrike" cap="none" normalizeH="0" baseline="0" dirty="0">
                <a:ln>
                  <a:noFill/>
                </a:ln>
                <a:solidFill>
                  <a:schemeClr val="tx1"/>
                </a:solidFill>
                <a:effectLst/>
                <a:latin typeface="Arial Unicode MS"/>
                <a:cs typeface="Arial" pitchFamily="34" charset="0"/>
              </a:rPr>
              <a:t>bell pepper</a:t>
            </a:r>
            <a:r>
              <a:rPr kumimoji="0" lang="ro-RO" b="0" i="0" u="none" strike="noStrike" cap="none" normalizeH="0" baseline="0" dirty="0">
                <a:ln>
                  <a:noFill/>
                </a:ln>
                <a:solidFill>
                  <a:schemeClr val="tx1"/>
                </a:solidFill>
                <a:effectLst/>
                <a:latin typeface="Arial Unicode MS"/>
                <a:cs typeface="Arial" pitchFamily="34" charset="0"/>
              </a:rPr>
              <a:t>s</a:t>
            </a:r>
            <a:r>
              <a:rPr kumimoji="0" lang="en-US" b="0" i="0" u="none" strike="noStrike" cap="none" normalizeH="0" baseline="0" dirty="0">
                <a:ln>
                  <a:noFill/>
                </a:ln>
                <a:solidFill>
                  <a:schemeClr val="tx1"/>
                </a:solidFill>
                <a:effectLst/>
                <a:latin typeface="Arial Unicode MS"/>
                <a:cs typeface="Arial" pitchFamily="34" charset="0"/>
              </a:rPr>
              <a:t>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ro-RO" dirty="0">
                <a:latin typeface="Arial Unicode MS"/>
                <a:cs typeface="Arial" pitchFamily="34" charset="0"/>
              </a:rPr>
              <a:t>- 500 g </a:t>
            </a:r>
            <a:r>
              <a:rPr kumimoji="0" lang="en-US" b="0" i="0" u="none" strike="noStrike" cap="none" normalizeH="0" baseline="0" dirty="0">
                <a:ln>
                  <a:noFill/>
                </a:ln>
                <a:solidFill>
                  <a:schemeClr val="tx1"/>
                </a:solidFill>
                <a:effectLst/>
                <a:latin typeface="Arial Unicode MS"/>
                <a:cs typeface="Arial" pitchFamily="34" charset="0"/>
              </a:rPr>
              <a:t>sour cream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ro-RO" dirty="0">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olive oil </a:t>
            </a:r>
            <a:endParaRPr kumimoji="0" lang="ro-RO" b="0" i="0" u="none" strike="noStrike" cap="none" normalizeH="0" baseline="0" dirty="0">
              <a:ln>
                <a:noFill/>
              </a:ln>
              <a:solidFill>
                <a:schemeClr val="tx1"/>
              </a:solidFill>
              <a:effectLst/>
              <a:latin typeface="Arial Unicode MS"/>
              <a:cs typeface="Arial" pitchFamily="34" charset="0"/>
            </a:endParaRPr>
          </a:p>
          <a:p>
            <a:pPr marR="0" lvl="0" algn="l" defTabSz="914400" rtl="0" eaLnBrk="1" fontAlgn="base" latinLnBrk="0" hangingPunct="1">
              <a:lnSpc>
                <a:spcPct val="100000"/>
              </a:lnSpc>
              <a:spcBef>
                <a:spcPct val="0"/>
              </a:spcBef>
              <a:spcAft>
                <a:spcPct val="0"/>
              </a:spcAft>
              <a:buClrTx/>
              <a:buSzTx/>
              <a:tabLst/>
            </a:pPr>
            <a:endParaRPr lang="ro-RO" dirty="0">
              <a:latin typeface="Arial Unicode MS"/>
              <a:cs typeface="Arial" pitchFamily="34" charset="0"/>
            </a:endParaRPr>
          </a:p>
          <a:p>
            <a:pPr marR="0" lvl="0" algn="l" defTabSz="914400" rtl="0" eaLnBrk="1" fontAlgn="base" latinLnBrk="0" hangingPunct="1">
              <a:lnSpc>
                <a:spcPct val="100000"/>
              </a:lnSpc>
              <a:spcBef>
                <a:spcPct val="0"/>
              </a:spcBef>
              <a:spcAft>
                <a:spcPct val="0"/>
              </a:spcAft>
              <a:buClrTx/>
              <a:buSzTx/>
              <a:tabLst/>
            </a:pPr>
            <a:endParaRPr lang="ro-RO" dirty="0">
              <a:latin typeface="Arial Unicode M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p:cNvSpPr/>
          <p:nvPr/>
        </p:nvSpPr>
        <p:spPr>
          <a:xfrm>
            <a:off x="2790498" y="4745643"/>
            <a:ext cx="3048000" cy="1754326"/>
          </a:xfrm>
          <a:prstGeom prst="rect">
            <a:avLst/>
          </a:prstGeom>
        </p:spPr>
        <p:txBody>
          <a:bodyPr wrap="square">
            <a:spAutoFit/>
          </a:bodyPr>
          <a:lstStyle/>
          <a:p>
            <a:pPr lvl="0" fontAlgn="base">
              <a:spcBef>
                <a:spcPct val="0"/>
              </a:spcBef>
              <a:spcAft>
                <a:spcPct val="0"/>
              </a:spcAft>
            </a:pPr>
            <a:r>
              <a:rPr lang="ro-RO" dirty="0">
                <a:solidFill>
                  <a:prstClr val="black"/>
                </a:solidFill>
                <a:latin typeface="Arial Unicode MS"/>
                <a:cs typeface="Arial" pitchFamily="34" charset="0"/>
              </a:rPr>
              <a:t>- 2 eggs </a:t>
            </a:r>
          </a:p>
          <a:p>
            <a:pPr lvl="0" fontAlgn="base">
              <a:spcBef>
                <a:spcPct val="0"/>
              </a:spcBef>
              <a:spcAft>
                <a:spcPct val="0"/>
              </a:spcAft>
            </a:pPr>
            <a:r>
              <a:rPr lang="ro-RO" dirty="0">
                <a:solidFill>
                  <a:prstClr val="black"/>
                </a:solidFill>
                <a:latin typeface="Arial Unicode MS"/>
                <a:cs typeface="Arial" pitchFamily="34" charset="0"/>
              </a:rPr>
              <a:t>- </a:t>
            </a:r>
            <a:r>
              <a:rPr lang="en-US" dirty="0">
                <a:solidFill>
                  <a:prstClr val="black"/>
                </a:solidFill>
                <a:latin typeface="Arial Unicode MS"/>
                <a:cs typeface="Arial" pitchFamily="34" charset="0"/>
              </a:rPr>
              <a:t>whipped milk </a:t>
            </a:r>
            <a:endParaRPr lang="ro-RO" dirty="0">
              <a:solidFill>
                <a:prstClr val="black"/>
              </a:solidFill>
              <a:latin typeface="Arial Unicode MS"/>
              <a:cs typeface="Arial" pitchFamily="34" charset="0"/>
            </a:endParaRPr>
          </a:p>
          <a:p>
            <a:pPr lvl="0" fontAlgn="base">
              <a:spcBef>
                <a:spcPct val="0"/>
              </a:spcBef>
              <a:spcAft>
                <a:spcPct val="0"/>
              </a:spcAft>
            </a:pPr>
            <a:r>
              <a:rPr lang="ro-RO" dirty="0">
                <a:solidFill>
                  <a:prstClr val="black"/>
                </a:solidFill>
                <a:latin typeface="Arial Unicode MS"/>
                <a:cs typeface="Arial" pitchFamily="34" charset="0"/>
              </a:rPr>
              <a:t>- 2 l water</a:t>
            </a:r>
            <a:r>
              <a:rPr lang="en-US" dirty="0">
                <a:solidFill>
                  <a:prstClr val="black"/>
                </a:solidFill>
                <a:latin typeface="Arial Unicode MS"/>
                <a:cs typeface="Arial" pitchFamily="34" charset="0"/>
              </a:rPr>
              <a:t>  </a:t>
            </a:r>
            <a:endParaRPr lang="ro-RO" dirty="0">
              <a:solidFill>
                <a:prstClr val="black"/>
              </a:solidFill>
              <a:latin typeface="Arial Unicode MS"/>
              <a:cs typeface="Arial" pitchFamily="34" charset="0"/>
            </a:endParaRPr>
          </a:p>
          <a:p>
            <a:pPr lvl="0" fontAlgn="base">
              <a:spcBef>
                <a:spcPct val="0"/>
              </a:spcBef>
              <a:spcAft>
                <a:spcPct val="0"/>
              </a:spcAft>
            </a:pPr>
            <a:r>
              <a:rPr lang="ro-RO" dirty="0">
                <a:solidFill>
                  <a:prstClr val="black"/>
                </a:solidFill>
                <a:latin typeface="Arial Unicode MS"/>
                <a:cs typeface="Arial" pitchFamily="34" charset="0"/>
              </a:rPr>
              <a:t>- </a:t>
            </a:r>
            <a:r>
              <a:rPr lang="en-US" dirty="0">
                <a:solidFill>
                  <a:prstClr val="black"/>
                </a:solidFill>
                <a:latin typeface="Arial Unicode MS"/>
                <a:cs typeface="Arial" pitchFamily="34" charset="0"/>
              </a:rPr>
              <a:t>vermicelli </a:t>
            </a:r>
            <a:endParaRPr lang="ro-RO" dirty="0">
              <a:solidFill>
                <a:prstClr val="black"/>
              </a:solidFill>
              <a:latin typeface="Arial Unicode MS"/>
              <a:cs typeface="Arial" pitchFamily="34" charset="0"/>
            </a:endParaRPr>
          </a:p>
          <a:p>
            <a:pPr lvl="0" fontAlgn="base">
              <a:spcBef>
                <a:spcPct val="0"/>
              </a:spcBef>
              <a:spcAft>
                <a:spcPct val="0"/>
              </a:spcAft>
            </a:pPr>
            <a:r>
              <a:rPr lang="ro-RO" dirty="0">
                <a:solidFill>
                  <a:prstClr val="black"/>
                </a:solidFill>
                <a:latin typeface="Arial Unicode MS"/>
                <a:cs typeface="Arial" pitchFamily="34" charset="0"/>
              </a:rPr>
              <a:t>- </a:t>
            </a:r>
            <a:r>
              <a:rPr lang="en-US" dirty="0">
                <a:solidFill>
                  <a:prstClr val="black"/>
                </a:solidFill>
                <a:latin typeface="Arial Unicode MS"/>
                <a:cs typeface="Arial" pitchFamily="34" charset="0"/>
              </a:rPr>
              <a:t>salt</a:t>
            </a:r>
            <a:r>
              <a:rPr lang="ro-RO" dirty="0">
                <a:solidFill>
                  <a:prstClr val="black"/>
                </a:solidFill>
                <a:latin typeface="Arial Unicode MS"/>
                <a:cs typeface="Arial" pitchFamily="34" charset="0"/>
              </a:rPr>
              <a:t> </a:t>
            </a:r>
          </a:p>
          <a:p>
            <a:pPr lvl="0" fontAlgn="base">
              <a:spcBef>
                <a:spcPct val="0"/>
              </a:spcBef>
              <a:spcAft>
                <a:spcPct val="0"/>
              </a:spcAft>
            </a:pPr>
            <a:r>
              <a:rPr lang="ro-RO" dirty="0">
                <a:solidFill>
                  <a:prstClr val="black"/>
                </a:solidFill>
                <a:latin typeface="Arial Unicode MS"/>
                <a:cs typeface="Arial" pitchFamily="34" charset="0"/>
              </a:rPr>
              <a:t>- </a:t>
            </a:r>
            <a:r>
              <a:rPr lang="en-US" dirty="0">
                <a:solidFill>
                  <a:prstClr val="black"/>
                </a:solidFill>
                <a:latin typeface="Arial Unicode MS"/>
                <a:cs typeface="Arial" pitchFamily="34" charset="0"/>
              </a:rPr>
              <a:t>pepper</a:t>
            </a:r>
            <a:endParaRPr lang="en-US" dirty="0">
              <a:solidFill>
                <a:prstClr val="black"/>
              </a:solidFill>
              <a:latin typeface="Arial" pitchFamily="34" charset="0"/>
              <a:cs typeface="Arial" pitchFamily="34" charset="0"/>
            </a:endParaRPr>
          </a:p>
        </p:txBody>
      </p:sp>
      <p:sp>
        <p:nvSpPr>
          <p:cNvPr id="9" name="TextBox 8"/>
          <p:cNvSpPr txBox="1"/>
          <p:nvPr/>
        </p:nvSpPr>
        <p:spPr>
          <a:xfrm>
            <a:off x="0" y="4287876"/>
            <a:ext cx="4130566" cy="400110"/>
          </a:xfrm>
          <a:prstGeom prst="rect">
            <a:avLst/>
          </a:prstGeom>
          <a:noFill/>
        </p:spPr>
        <p:txBody>
          <a:bodyPr wrap="square" rtlCol="0">
            <a:spAutoFit/>
          </a:bodyPr>
          <a:lstStyle/>
          <a:p>
            <a:r>
              <a:rPr lang="ro-RO" sz="2000" b="1" dirty="0">
                <a:latin typeface="Bodoni MT Black" pitchFamily="18" charset="0"/>
              </a:rPr>
              <a:t>INGREDIENTS :</a:t>
            </a:r>
            <a:endParaRPr lang="en-US" sz="2000" b="1" dirty="0">
              <a:latin typeface="Bodoni MT Black" pitchFamily="18" charset="0"/>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1214" y="5784528"/>
            <a:ext cx="1448127" cy="96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48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FD3D6647-01CF-4256-9B40-0E2725E4F29C}"/>
              </a:ext>
            </a:extLst>
          </p:cNvPr>
          <p:cNvGraphicFramePr>
            <a:graphicFrameLocks noGrp="1"/>
          </p:cNvGraphicFramePr>
          <p:nvPr>
            <p:ph sz="quarter" idx="14"/>
            <p:extLst>
              <p:ext uri="{D42A27DB-BD31-4B8C-83A1-F6EECF244321}">
                <p14:modId xmlns:p14="http://schemas.microsoft.com/office/powerpoint/2010/main" val="29171509"/>
              </p:ext>
            </p:extLst>
          </p:nvPr>
        </p:nvGraphicFramePr>
        <p:xfrm>
          <a:off x="0" y="0"/>
          <a:ext cx="4303985" cy="5386219"/>
        </p:xfrm>
        <a:graphic>
          <a:graphicData uri="http://schemas.openxmlformats.org/drawingml/2006/table">
            <a:tbl>
              <a:tblPr firstRow="1" bandRow="1">
                <a:tableStyleId>{5C22544A-7EE6-4342-B048-85BDC9FD1C3A}</a:tableStyleId>
              </a:tblPr>
              <a:tblGrid>
                <a:gridCol w="614855">
                  <a:extLst>
                    <a:ext uri="{9D8B030D-6E8A-4147-A177-3AD203B41FA5}">
                      <a16:colId xmlns:a16="http://schemas.microsoft.com/office/drawing/2014/main" val="332919896"/>
                    </a:ext>
                  </a:extLst>
                </a:gridCol>
                <a:gridCol w="614855">
                  <a:extLst>
                    <a:ext uri="{9D8B030D-6E8A-4147-A177-3AD203B41FA5}">
                      <a16:colId xmlns:a16="http://schemas.microsoft.com/office/drawing/2014/main" val="1419668752"/>
                    </a:ext>
                  </a:extLst>
                </a:gridCol>
                <a:gridCol w="614855">
                  <a:extLst>
                    <a:ext uri="{9D8B030D-6E8A-4147-A177-3AD203B41FA5}">
                      <a16:colId xmlns:a16="http://schemas.microsoft.com/office/drawing/2014/main" val="1873791310"/>
                    </a:ext>
                  </a:extLst>
                </a:gridCol>
                <a:gridCol w="614855">
                  <a:extLst>
                    <a:ext uri="{9D8B030D-6E8A-4147-A177-3AD203B41FA5}">
                      <a16:colId xmlns:a16="http://schemas.microsoft.com/office/drawing/2014/main" val="1458412341"/>
                    </a:ext>
                  </a:extLst>
                </a:gridCol>
                <a:gridCol w="614855">
                  <a:extLst>
                    <a:ext uri="{9D8B030D-6E8A-4147-A177-3AD203B41FA5}">
                      <a16:colId xmlns:a16="http://schemas.microsoft.com/office/drawing/2014/main" val="4239250936"/>
                    </a:ext>
                  </a:extLst>
                </a:gridCol>
                <a:gridCol w="614855">
                  <a:extLst>
                    <a:ext uri="{9D8B030D-6E8A-4147-A177-3AD203B41FA5}">
                      <a16:colId xmlns:a16="http://schemas.microsoft.com/office/drawing/2014/main" val="2730946421"/>
                    </a:ext>
                  </a:extLst>
                </a:gridCol>
                <a:gridCol w="614855">
                  <a:extLst>
                    <a:ext uri="{9D8B030D-6E8A-4147-A177-3AD203B41FA5}">
                      <a16:colId xmlns:a16="http://schemas.microsoft.com/office/drawing/2014/main" val="2106306070"/>
                    </a:ext>
                  </a:extLst>
                </a:gridCol>
              </a:tblGrid>
              <a:tr h="1688011">
                <a:tc>
                  <a:txBody>
                    <a:bodyPr/>
                    <a:lstStyle/>
                    <a:p>
                      <a:pPr algn="ctr"/>
                      <a:r>
                        <a:rPr lang="en-US" sz="2800" b="0" i="0" dirty="0">
                          <a:solidFill>
                            <a:schemeClr val="tx1"/>
                          </a:solidFill>
                        </a:rPr>
                        <a:t>SUN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MON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TUE</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WED</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THU</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FR</a:t>
                      </a:r>
                      <a:endParaRPr lang="ro-RO" sz="2800" b="0" i="0" dirty="0">
                        <a:solidFill>
                          <a:schemeClr val="tx1"/>
                        </a:solidFill>
                      </a:endParaRPr>
                    </a:p>
                    <a:p>
                      <a:pPr algn="ctr"/>
                      <a:r>
                        <a:rPr lang="en-US" sz="2800" b="0" i="0" dirty="0">
                          <a:solidFill>
                            <a:schemeClr val="tx1"/>
                          </a:solidFill>
                        </a:rPr>
                        <a:t>I</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SAT</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89886"/>
                  </a:ext>
                </a:extLst>
              </a:tr>
              <a:tr h="616368">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a:t>
                      </a: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0772006"/>
                  </a:ext>
                </a:extLst>
              </a:tr>
              <a:tr h="616368">
                <a:tc>
                  <a:txBody>
                    <a:bodyPr/>
                    <a:lstStyle/>
                    <a:p>
                      <a:pPr algn="ctr"/>
                      <a:r>
                        <a:rPr lang="ro-RO" sz="3200" i="0" baseline="0" dirty="0">
                          <a:solidFill>
                            <a:schemeClr val="tx1"/>
                          </a:solidFill>
                        </a:rPr>
                        <a:t>2</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3</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4</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5</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6</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7</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8</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5826255"/>
                  </a:ext>
                </a:extLst>
              </a:tr>
              <a:tr h="616368">
                <a:tc>
                  <a:txBody>
                    <a:bodyPr/>
                    <a:lstStyle/>
                    <a:p>
                      <a:pPr algn="ctr"/>
                      <a:r>
                        <a:rPr lang="ro-RO" sz="3200" i="0" baseline="0" dirty="0">
                          <a:solidFill>
                            <a:schemeClr val="tx1"/>
                          </a:solidFill>
                        </a:rPr>
                        <a:t>9</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10</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11</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12</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13</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14</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15</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1068384"/>
                  </a:ext>
                </a:extLst>
              </a:tr>
              <a:tr h="616368">
                <a:tc>
                  <a:txBody>
                    <a:bodyPr/>
                    <a:lstStyle/>
                    <a:p>
                      <a:pPr algn="ctr"/>
                      <a:r>
                        <a:rPr lang="ro-RO" sz="3200" i="0" baseline="0" dirty="0">
                          <a:solidFill>
                            <a:schemeClr val="tx1"/>
                          </a:solidFill>
                        </a:rPr>
                        <a:t>16</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17</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18</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19</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20</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21</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22</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4349176"/>
                  </a:ext>
                </a:extLst>
              </a:tr>
              <a:tr h="616368">
                <a:tc>
                  <a:txBody>
                    <a:bodyPr/>
                    <a:lstStyle/>
                    <a:p>
                      <a:pPr algn="ctr"/>
                      <a:r>
                        <a:rPr lang="ro-RO" sz="3200" i="0" baseline="0" dirty="0">
                          <a:solidFill>
                            <a:schemeClr val="tx1"/>
                          </a:solidFill>
                        </a:rPr>
                        <a:t>23</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24</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25</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26</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27</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28</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29</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0321422"/>
                  </a:ext>
                </a:extLst>
              </a:tr>
              <a:tr h="616368">
                <a:tc>
                  <a:txBody>
                    <a:bodyPr/>
                    <a:lstStyle/>
                    <a:p>
                      <a:pPr algn="ctr"/>
                      <a:r>
                        <a:rPr lang="ro-RO" sz="3200" i="0" baseline="0" dirty="0">
                          <a:solidFill>
                            <a:schemeClr val="tx1"/>
                          </a:solidFill>
                        </a:rPr>
                        <a:t>30</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3200" i="0" baseline="0" dirty="0">
                          <a:solidFill>
                            <a:schemeClr val="tx1"/>
                          </a:solidFill>
                        </a:rPr>
                        <a:t>31</a:t>
                      </a: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8251274"/>
                  </a:ext>
                </a:extLst>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759" y="0"/>
            <a:ext cx="5397062" cy="409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a:extLst>
              <a:ext uri="{FF2B5EF4-FFF2-40B4-BE49-F238E27FC236}">
                <a16:creationId xmlns:a16="http://schemas.microsoft.com/office/drawing/2014/main" id="{AB1046E7-B07B-4552-B5A6-8A43CC1F7C6A}"/>
              </a:ext>
            </a:extLst>
          </p:cNvPr>
          <p:cNvSpPr>
            <a:spLocks noGrp="1"/>
          </p:cNvSpPr>
          <p:nvPr>
            <p:ph type="title"/>
          </p:nvPr>
        </p:nvSpPr>
        <p:spPr>
          <a:xfrm>
            <a:off x="6358759" y="0"/>
            <a:ext cx="5397062" cy="1143000"/>
          </a:xfrm>
        </p:spPr>
        <p:txBody>
          <a:bodyPr/>
          <a:lstStyle/>
          <a:p>
            <a:r>
              <a:rPr lang="en-US" dirty="0">
                <a:solidFill>
                  <a:schemeClr val="bg1"/>
                </a:solidFill>
              </a:rPr>
              <a:t>MAY 202</a:t>
            </a:r>
            <a:r>
              <a:rPr lang="ro-RO" dirty="0">
                <a:solidFill>
                  <a:schemeClr val="bg1"/>
                </a:solidFill>
              </a:rPr>
              <a:t>1</a:t>
            </a:r>
            <a:endParaRPr lang="en-US" dirty="0">
              <a:solidFill>
                <a:schemeClr val="bg1"/>
              </a:solidFill>
            </a:endParaRPr>
          </a:p>
        </p:txBody>
      </p:sp>
      <p:sp>
        <p:nvSpPr>
          <p:cNvPr id="4" name="TextBox 3"/>
          <p:cNvSpPr txBox="1"/>
          <p:nvPr/>
        </p:nvSpPr>
        <p:spPr>
          <a:xfrm>
            <a:off x="5896303" y="1"/>
            <a:ext cx="462456" cy="4093428"/>
          </a:xfrm>
          <a:prstGeom prst="rect">
            <a:avLst/>
          </a:prstGeom>
          <a:noFill/>
        </p:spPr>
        <p:txBody>
          <a:bodyPr wrap="square" rtlCol="0">
            <a:spAutoFit/>
          </a:bodyPr>
          <a:lstStyle/>
          <a:p>
            <a:r>
              <a:rPr lang="ro-RO" sz="2000" b="1" dirty="0">
                <a:latin typeface="Bodoni MT Black" pitchFamily="18" charset="0"/>
              </a:rPr>
              <a:t>M</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E </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N</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E</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M</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E</a:t>
            </a:r>
          </a:p>
          <a:p>
            <a:endParaRPr lang="ro-RO" sz="2000" b="1" dirty="0">
              <a:latin typeface="Bodoni MT Black" pitchFamily="18" charset="0"/>
            </a:endParaRPr>
          </a:p>
          <a:p>
            <a:r>
              <a:rPr lang="ro-RO" sz="2000" b="1" dirty="0">
                <a:latin typeface="Bodoni MT Black" pitchFamily="18" charset="0"/>
              </a:rPr>
              <a:t>N</a:t>
            </a:r>
            <a:endParaRPr lang="en-US" sz="2000" b="1" dirty="0">
              <a:latin typeface="Bodoni MT Black"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85" y="5474466"/>
            <a:ext cx="1745867" cy="116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rot="10800000" flipV="1">
            <a:off x="6140669" y="4326275"/>
            <a:ext cx="5833241"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000" b="1" i="0" u="none" strike="noStrike" cap="none" normalizeH="0" baseline="0" dirty="0">
                <a:ln>
                  <a:noFill/>
                </a:ln>
                <a:solidFill>
                  <a:schemeClr val="tx1"/>
                </a:solidFill>
                <a:effectLst/>
                <a:latin typeface="Bodoni MT Black" pitchFamily="18" charset="0"/>
                <a:cs typeface="Arial" pitchFamily="34" charset="0"/>
              </a:rPr>
              <a:t>INGREDIENTS</a:t>
            </a:r>
          </a:p>
          <a:p>
            <a:pPr marL="0" marR="0" lvl="0" indent="0" algn="ctr" defTabSz="914400" rtl="0" eaLnBrk="1" fontAlgn="base" latinLnBrk="0" hangingPunct="1">
              <a:lnSpc>
                <a:spcPct val="100000"/>
              </a:lnSpc>
              <a:spcBef>
                <a:spcPct val="0"/>
              </a:spcBef>
              <a:spcAft>
                <a:spcPct val="0"/>
              </a:spcAft>
              <a:buClrTx/>
              <a:buSzTx/>
              <a:buFontTx/>
              <a:buNone/>
              <a:tabLst/>
            </a:pPr>
            <a:r>
              <a:rPr lang="ro-RO" dirty="0">
                <a:latin typeface="Arial Unicode MS"/>
                <a:cs typeface="Arial" pitchFamily="34" charset="0"/>
              </a:rPr>
              <a:t>-</a:t>
            </a:r>
            <a:r>
              <a:rPr kumimoji="0" lang="en-US" b="0" i="0" u="none" strike="noStrike" cap="none" normalizeH="0" baseline="0" dirty="0">
                <a:ln>
                  <a:noFill/>
                </a:ln>
                <a:solidFill>
                  <a:schemeClr val="tx1"/>
                </a:solidFill>
                <a:effectLst/>
                <a:latin typeface="Arial Unicode MS"/>
                <a:cs typeface="Arial" pitchFamily="34" charset="0"/>
              </a:rPr>
              <a:t>3 eggs </a:t>
            </a:r>
            <a:r>
              <a:rPr kumimoji="0" lang="ro-RO" b="0" i="0" u="none" strike="noStrike" cap="none" normalizeH="0" baseline="0" dirty="0">
                <a:ln>
                  <a:noFill/>
                </a:ln>
                <a:solidFill>
                  <a:schemeClr val="tx1"/>
                </a:solidFill>
                <a:effectLst/>
                <a:latin typeface="Arial Unicode MS"/>
                <a:cs typeface="Arial" pitchFamily="34" charset="0"/>
              </a:rPr>
              <a:t> , </a:t>
            </a:r>
            <a:r>
              <a:rPr kumimoji="0" lang="en-US" b="0" i="0" u="none" strike="noStrike" cap="none" normalizeH="0" baseline="0" dirty="0">
                <a:ln>
                  <a:noFill/>
                </a:ln>
                <a:solidFill>
                  <a:schemeClr val="tx1"/>
                </a:solidFill>
                <a:effectLst/>
                <a:latin typeface="Arial Unicode MS"/>
                <a:cs typeface="Arial" pitchFamily="34" charset="0"/>
              </a:rPr>
              <a:t>2 tablespoons oil</a:t>
            </a:r>
            <a:r>
              <a:rPr kumimoji="0" lang="ro-RO" b="0" i="0" u="none" strike="noStrike" cap="none" normalizeH="0" baseline="0" dirty="0">
                <a:ln>
                  <a:noFill/>
                </a:ln>
                <a:solidFill>
                  <a:schemeClr val="tx1"/>
                </a:solidFill>
                <a:effectLst/>
                <a:latin typeface="Arial Unicode MS"/>
                <a:cs typeface="Arial" pitchFamily="34" charset="0"/>
              </a:rPr>
              <a:t> , </a:t>
            </a:r>
            <a:r>
              <a:rPr kumimoji="0" lang="en-US" b="0" i="0" u="none" strike="noStrike" cap="none" normalizeH="0" baseline="0" dirty="0">
                <a:ln>
                  <a:noFill/>
                </a:ln>
                <a:solidFill>
                  <a:schemeClr val="tx1"/>
                </a:solidFill>
                <a:effectLst/>
                <a:latin typeface="Arial Unicode MS"/>
                <a:cs typeface="Arial" pitchFamily="34" charset="0"/>
              </a:rPr>
              <a:t> 1 diced</a:t>
            </a:r>
            <a:r>
              <a:rPr kumimoji="0" lang="ro-RO" b="0" i="0" u="none" strike="noStrike" cap="none" normalizeH="0" baseline="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onion</a:t>
            </a:r>
            <a:r>
              <a:rPr kumimoji="0" lang="ro-RO" b="0" i="0" u="none" strike="noStrike" cap="none" normalizeH="0" baseline="0" dirty="0">
                <a:ln>
                  <a:noFill/>
                </a:ln>
                <a:solidFill>
                  <a:schemeClr val="tx1"/>
                </a:solidFill>
                <a:effectLst/>
                <a:latin typeface="Arial Unicode MS"/>
                <a:cs typeface="Arial" pitchFamily="34" charset="0"/>
              </a:rPr>
              <a:t> , </a:t>
            </a:r>
            <a:r>
              <a:rPr kumimoji="0" lang="en-US" b="0" i="0" u="none" strike="noStrike" cap="none" normalizeH="0" baseline="0" dirty="0">
                <a:ln>
                  <a:noFill/>
                </a:ln>
                <a:solidFill>
                  <a:schemeClr val="tx1"/>
                </a:solidFill>
                <a:effectLst/>
                <a:latin typeface="Arial Unicode MS"/>
                <a:cs typeface="Arial" pitchFamily="34" charset="0"/>
              </a:rPr>
              <a:t> 1/2 </a:t>
            </a:r>
            <a:r>
              <a:rPr kumimoji="0" lang="ro-RO" b="0" i="0" u="none" strike="noStrike" cap="none" normalizeH="0" baseline="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green bell pepper</a:t>
            </a:r>
            <a:r>
              <a:rPr kumimoji="0" lang="ro-RO" b="0" i="0" u="none" strike="noStrike" cap="none" normalizeH="0" baseline="0" dirty="0">
                <a:ln>
                  <a:noFill/>
                </a:ln>
                <a:solidFill>
                  <a:schemeClr val="tx1"/>
                </a:solidFill>
                <a:effectLst/>
                <a:latin typeface="Arial Unicode MS"/>
                <a:cs typeface="Arial" pitchFamily="34" charset="0"/>
              </a:rPr>
              <a:t> ,</a:t>
            </a:r>
            <a:r>
              <a:rPr kumimoji="0" lang="ro-RO" b="0" i="0" u="none" strike="noStrike" cap="none" normalizeH="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 1/2 yellow bell pepper </a:t>
            </a:r>
            <a:r>
              <a:rPr kumimoji="0" lang="ro-RO" b="0" i="0" u="none" strike="noStrike" cap="none" normalizeH="0" baseline="0" dirty="0">
                <a:ln>
                  <a:noFill/>
                </a:ln>
                <a:solidFill>
                  <a:schemeClr val="tx1"/>
                </a:solidFill>
                <a:effectLst/>
                <a:latin typeface="Arial Unicode MS"/>
                <a:cs typeface="Arial" pitchFamily="34" charset="0"/>
              </a:rPr>
              <a:t>,</a:t>
            </a:r>
            <a:r>
              <a:rPr kumimoji="0" lang="ro-RO" b="0" i="0" u="none" strike="noStrike" cap="none" normalizeH="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3 tomatoes </a:t>
            </a:r>
            <a:r>
              <a:rPr kumimoji="0" lang="ro-RO" b="0" i="0" u="none" strike="noStrike" cap="none" normalizeH="0" baseline="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1/2 teaspoon salt</a:t>
            </a:r>
            <a:r>
              <a:rPr kumimoji="0" lang="ro-RO" b="0" i="0" u="none" strike="noStrike" cap="none" normalizeH="0" baseline="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 freshly ground </a:t>
            </a:r>
            <a:r>
              <a:rPr kumimoji="0" lang="ro-RO" b="0" i="0" u="none" strike="noStrike" cap="none" normalizeH="0" baseline="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pepper </a:t>
            </a:r>
            <a:r>
              <a:rPr kumimoji="0" lang="ro-RO" b="0" i="0" u="none" strike="noStrike" cap="none" normalizeH="0" baseline="0" dirty="0">
                <a:ln>
                  <a:noFill/>
                </a:ln>
                <a:solidFill>
                  <a:schemeClr val="tx1"/>
                </a:solidFill>
                <a:effectLst/>
                <a:latin typeface="Arial Unicode MS"/>
                <a:cs typeface="Arial" pitchFamily="34" charset="0"/>
              </a:rPr>
              <a:t>,</a:t>
            </a:r>
            <a:r>
              <a:rPr kumimoji="0" lang="en-US" b="0" i="0" u="none" strike="noStrike" cap="none" normalizeH="0" baseline="0" dirty="0">
                <a:ln>
                  <a:noFill/>
                </a:ln>
                <a:solidFill>
                  <a:schemeClr val="tx1"/>
                </a:solidFill>
                <a:effectLst/>
                <a:latin typeface="Arial Unicode MS"/>
                <a:cs typeface="Arial" pitchFamily="34" charset="0"/>
              </a:rPr>
              <a:t> oregano powder</a:t>
            </a:r>
            <a:r>
              <a:rPr kumimoji="0" lang="en-US" b="0" i="0" u="none" strike="noStrike" cap="none" normalizeH="0" baseline="0" dirty="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1878076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43AB3996-2D02-40BD-A4C0-DBE3E9B23320}"/>
              </a:ext>
            </a:extLst>
          </p:cNvPr>
          <p:cNvGraphicFramePr>
            <a:graphicFrameLocks noGrp="1"/>
          </p:cNvGraphicFramePr>
          <p:nvPr>
            <p:ph sz="quarter" idx="14"/>
            <p:extLst>
              <p:ext uri="{D42A27DB-BD31-4B8C-83A1-F6EECF244321}">
                <p14:modId xmlns:p14="http://schemas.microsoft.com/office/powerpoint/2010/main" val="3199612159"/>
              </p:ext>
            </p:extLst>
          </p:nvPr>
        </p:nvGraphicFramePr>
        <p:xfrm>
          <a:off x="6589550" y="0"/>
          <a:ext cx="5602450" cy="5367370"/>
        </p:xfrm>
        <a:graphic>
          <a:graphicData uri="http://schemas.openxmlformats.org/drawingml/2006/table">
            <a:tbl>
              <a:tblPr firstRow="1" bandRow="1">
                <a:tableStyleId>{616DA210-FB5B-4158-B5E0-FEB733F419BA}</a:tableStyleId>
              </a:tblPr>
              <a:tblGrid>
                <a:gridCol w="800350">
                  <a:extLst>
                    <a:ext uri="{9D8B030D-6E8A-4147-A177-3AD203B41FA5}">
                      <a16:colId xmlns:a16="http://schemas.microsoft.com/office/drawing/2014/main" val="3546357925"/>
                    </a:ext>
                  </a:extLst>
                </a:gridCol>
                <a:gridCol w="800350">
                  <a:extLst>
                    <a:ext uri="{9D8B030D-6E8A-4147-A177-3AD203B41FA5}">
                      <a16:colId xmlns:a16="http://schemas.microsoft.com/office/drawing/2014/main" val="220259376"/>
                    </a:ext>
                  </a:extLst>
                </a:gridCol>
                <a:gridCol w="800350">
                  <a:extLst>
                    <a:ext uri="{9D8B030D-6E8A-4147-A177-3AD203B41FA5}">
                      <a16:colId xmlns:a16="http://schemas.microsoft.com/office/drawing/2014/main" val="1341422253"/>
                    </a:ext>
                  </a:extLst>
                </a:gridCol>
                <a:gridCol w="800350">
                  <a:extLst>
                    <a:ext uri="{9D8B030D-6E8A-4147-A177-3AD203B41FA5}">
                      <a16:colId xmlns:a16="http://schemas.microsoft.com/office/drawing/2014/main" val="3877953282"/>
                    </a:ext>
                  </a:extLst>
                </a:gridCol>
                <a:gridCol w="800350">
                  <a:extLst>
                    <a:ext uri="{9D8B030D-6E8A-4147-A177-3AD203B41FA5}">
                      <a16:colId xmlns:a16="http://schemas.microsoft.com/office/drawing/2014/main" val="2293178299"/>
                    </a:ext>
                  </a:extLst>
                </a:gridCol>
                <a:gridCol w="800350">
                  <a:extLst>
                    <a:ext uri="{9D8B030D-6E8A-4147-A177-3AD203B41FA5}">
                      <a16:colId xmlns:a16="http://schemas.microsoft.com/office/drawing/2014/main" val="3670865806"/>
                    </a:ext>
                  </a:extLst>
                </a:gridCol>
                <a:gridCol w="800350">
                  <a:extLst>
                    <a:ext uri="{9D8B030D-6E8A-4147-A177-3AD203B41FA5}">
                      <a16:colId xmlns:a16="http://schemas.microsoft.com/office/drawing/2014/main" val="3518411839"/>
                    </a:ext>
                  </a:extLst>
                </a:gridCol>
              </a:tblGrid>
              <a:tr h="1566845">
                <a:tc>
                  <a:txBody>
                    <a:bodyPr/>
                    <a:lstStyle/>
                    <a:p>
                      <a:pPr algn="ctr"/>
                      <a:r>
                        <a:rPr lang="en-US" sz="3100" dirty="0"/>
                        <a:t>S</a:t>
                      </a:r>
                      <a:endParaRPr lang="ro-RO" sz="3100" dirty="0"/>
                    </a:p>
                    <a:p>
                      <a:pPr algn="ctr"/>
                      <a:r>
                        <a:rPr lang="en-US" sz="3100" dirty="0"/>
                        <a:t>UN</a:t>
                      </a:r>
                      <a:endParaRPr lang="en-US" sz="3100" b="0" i="0" dirty="0">
                        <a:solidFill>
                          <a:schemeClr val="bg1"/>
                        </a:solidFill>
                      </a:endParaRPr>
                    </a:p>
                  </a:txBody>
                  <a:tcPr anchor="ctr"/>
                </a:tc>
                <a:tc>
                  <a:txBody>
                    <a:bodyPr/>
                    <a:lstStyle/>
                    <a:p>
                      <a:pPr algn="ctr"/>
                      <a:r>
                        <a:rPr lang="en-US" sz="3100" dirty="0"/>
                        <a:t>MON</a:t>
                      </a:r>
                      <a:endParaRPr lang="en-US" sz="3100" b="0" i="0" dirty="0">
                        <a:solidFill>
                          <a:schemeClr val="bg1"/>
                        </a:solidFill>
                      </a:endParaRPr>
                    </a:p>
                  </a:txBody>
                  <a:tcPr anchor="ctr"/>
                </a:tc>
                <a:tc>
                  <a:txBody>
                    <a:bodyPr/>
                    <a:lstStyle/>
                    <a:p>
                      <a:pPr algn="ctr"/>
                      <a:r>
                        <a:rPr lang="en-US" sz="3100" dirty="0"/>
                        <a:t>T</a:t>
                      </a:r>
                      <a:endParaRPr lang="ro-RO" sz="3100" dirty="0"/>
                    </a:p>
                    <a:p>
                      <a:pPr algn="ctr"/>
                      <a:r>
                        <a:rPr lang="en-US" sz="3100" dirty="0"/>
                        <a:t>U</a:t>
                      </a:r>
                      <a:endParaRPr lang="ro-RO" sz="3100" dirty="0"/>
                    </a:p>
                    <a:p>
                      <a:pPr algn="ctr"/>
                      <a:r>
                        <a:rPr lang="en-US" sz="3100" dirty="0"/>
                        <a:t>E</a:t>
                      </a:r>
                      <a:endParaRPr lang="en-US" sz="3100" b="0" i="0" dirty="0">
                        <a:solidFill>
                          <a:schemeClr val="bg1"/>
                        </a:solidFill>
                      </a:endParaRPr>
                    </a:p>
                  </a:txBody>
                  <a:tcPr anchor="ctr"/>
                </a:tc>
                <a:tc>
                  <a:txBody>
                    <a:bodyPr/>
                    <a:lstStyle/>
                    <a:p>
                      <a:pPr algn="ctr"/>
                      <a:r>
                        <a:rPr lang="en-US" sz="3100" dirty="0"/>
                        <a:t>W</a:t>
                      </a:r>
                      <a:endParaRPr lang="ro-RO" sz="3100" dirty="0"/>
                    </a:p>
                    <a:p>
                      <a:pPr algn="ctr"/>
                      <a:r>
                        <a:rPr lang="en-US" sz="3100" dirty="0"/>
                        <a:t>E</a:t>
                      </a:r>
                      <a:endParaRPr lang="ro-RO" sz="3100" dirty="0"/>
                    </a:p>
                    <a:p>
                      <a:pPr algn="ctr"/>
                      <a:r>
                        <a:rPr lang="en-US" sz="3100" dirty="0"/>
                        <a:t>D</a:t>
                      </a:r>
                      <a:endParaRPr lang="en-US" sz="3100" b="0" i="0" dirty="0">
                        <a:solidFill>
                          <a:schemeClr val="bg1"/>
                        </a:solidFill>
                      </a:endParaRPr>
                    </a:p>
                  </a:txBody>
                  <a:tcPr anchor="ctr"/>
                </a:tc>
                <a:tc>
                  <a:txBody>
                    <a:bodyPr/>
                    <a:lstStyle/>
                    <a:p>
                      <a:pPr algn="ctr"/>
                      <a:r>
                        <a:rPr lang="en-US" sz="3100" dirty="0"/>
                        <a:t>T</a:t>
                      </a:r>
                      <a:endParaRPr lang="ro-RO" sz="3100" dirty="0"/>
                    </a:p>
                    <a:p>
                      <a:pPr algn="ctr"/>
                      <a:r>
                        <a:rPr lang="en-US" sz="3100" dirty="0"/>
                        <a:t>HU</a:t>
                      </a:r>
                      <a:endParaRPr lang="en-US" sz="3100" b="0" i="0" dirty="0">
                        <a:solidFill>
                          <a:schemeClr val="bg1"/>
                        </a:solidFill>
                      </a:endParaRPr>
                    </a:p>
                  </a:txBody>
                  <a:tcPr anchor="ctr"/>
                </a:tc>
                <a:tc>
                  <a:txBody>
                    <a:bodyPr/>
                    <a:lstStyle/>
                    <a:p>
                      <a:pPr algn="ctr"/>
                      <a:r>
                        <a:rPr lang="en-US" sz="3100" dirty="0"/>
                        <a:t>F</a:t>
                      </a:r>
                      <a:endParaRPr lang="ro-RO" sz="3100" dirty="0"/>
                    </a:p>
                    <a:p>
                      <a:pPr algn="ctr"/>
                      <a:r>
                        <a:rPr lang="en-US" sz="3100" dirty="0"/>
                        <a:t>R</a:t>
                      </a:r>
                      <a:endParaRPr lang="ro-RO" sz="3100" dirty="0"/>
                    </a:p>
                    <a:p>
                      <a:pPr algn="ctr"/>
                      <a:r>
                        <a:rPr lang="en-US" sz="3100" dirty="0"/>
                        <a:t>I</a:t>
                      </a:r>
                      <a:endParaRPr lang="en-US" sz="3100" b="0" i="0" dirty="0">
                        <a:solidFill>
                          <a:schemeClr val="bg1"/>
                        </a:solidFill>
                      </a:endParaRPr>
                    </a:p>
                  </a:txBody>
                  <a:tcPr anchor="ctr"/>
                </a:tc>
                <a:tc>
                  <a:txBody>
                    <a:bodyPr/>
                    <a:lstStyle/>
                    <a:p>
                      <a:pPr algn="ctr"/>
                      <a:r>
                        <a:rPr lang="en-US" sz="3100" dirty="0"/>
                        <a:t>S</a:t>
                      </a:r>
                      <a:endParaRPr lang="ro-RO" sz="3100" dirty="0"/>
                    </a:p>
                    <a:p>
                      <a:pPr algn="ctr"/>
                      <a:r>
                        <a:rPr lang="en-US" sz="3100" dirty="0"/>
                        <a:t>A</a:t>
                      </a:r>
                      <a:endParaRPr lang="ro-RO" sz="3100" dirty="0"/>
                    </a:p>
                    <a:p>
                      <a:pPr algn="ctr"/>
                      <a:r>
                        <a:rPr lang="en-US" sz="3100" dirty="0"/>
                        <a:t>T</a:t>
                      </a:r>
                      <a:endParaRPr lang="en-US" sz="3100" b="0" i="0" dirty="0">
                        <a:solidFill>
                          <a:schemeClr val="bg1"/>
                        </a:solidFill>
                      </a:endParaRPr>
                    </a:p>
                  </a:txBody>
                  <a:tcPr anchor="ctr"/>
                </a:tc>
                <a:extLst>
                  <a:ext uri="{0D108BD9-81ED-4DB2-BD59-A6C34878D82A}">
                    <a16:rowId xmlns:a16="http://schemas.microsoft.com/office/drawing/2014/main" val="229223765"/>
                  </a:ext>
                </a:extLst>
              </a:tr>
              <a:tr h="760105">
                <a:tc>
                  <a:txBody>
                    <a:bodyPr/>
                    <a:lstStyle/>
                    <a:p>
                      <a:pPr algn="ctr"/>
                      <a:endParaRPr lang="en-US" sz="2400" dirty="0">
                        <a:solidFill>
                          <a:schemeClr val="tx1"/>
                        </a:solidFill>
                      </a:endParaRPr>
                    </a:p>
                  </a:txBody>
                  <a:tcPr anchor="ctr"/>
                </a:tc>
                <a:tc>
                  <a:txBody>
                    <a:bodyPr/>
                    <a:lstStyle/>
                    <a:p>
                      <a:pPr algn="ctr"/>
                      <a:endParaRPr lang="en-US" sz="2400" i="0" baseline="0" dirty="0">
                        <a:solidFill>
                          <a:schemeClr val="tx1"/>
                        </a:solidFill>
                      </a:endParaRPr>
                    </a:p>
                  </a:txBody>
                  <a:tcPr anchor="ctr"/>
                </a:tc>
                <a:tc>
                  <a:txBody>
                    <a:bodyPr/>
                    <a:lstStyle/>
                    <a:p>
                      <a:pPr algn="ctr"/>
                      <a:r>
                        <a:rPr lang="ro-RO" sz="2400" baseline="0" dirty="0">
                          <a:solidFill>
                            <a:schemeClr val="tx1"/>
                          </a:solidFill>
                        </a:rPr>
                        <a:t>1</a:t>
                      </a:r>
                      <a:endParaRPr lang="en-US" sz="2400" i="0" baseline="0" dirty="0">
                        <a:solidFill>
                          <a:schemeClr val="tx1"/>
                        </a:solidFill>
                      </a:endParaRPr>
                    </a:p>
                  </a:txBody>
                  <a:tcPr anchor="ctr"/>
                </a:tc>
                <a:tc>
                  <a:txBody>
                    <a:bodyPr/>
                    <a:lstStyle/>
                    <a:p>
                      <a:pPr algn="ctr"/>
                      <a:r>
                        <a:rPr lang="ro-RO" sz="2400" baseline="0" dirty="0">
                          <a:solidFill>
                            <a:schemeClr val="tx1"/>
                          </a:solidFill>
                        </a:rPr>
                        <a:t>2</a:t>
                      </a:r>
                      <a:endParaRPr lang="en-US" sz="2400" i="0" baseline="0" dirty="0">
                        <a:solidFill>
                          <a:schemeClr val="tx1"/>
                        </a:solidFill>
                      </a:endParaRPr>
                    </a:p>
                  </a:txBody>
                  <a:tcPr anchor="ctr"/>
                </a:tc>
                <a:tc>
                  <a:txBody>
                    <a:bodyPr/>
                    <a:lstStyle/>
                    <a:p>
                      <a:pPr algn="ctr"/>
                      <a:r>
                        <a:rPr lang="ro-RO" sz="2400" baseline="0" dirty="0">
                          <a:solidFill>
                            <a:schemeClr val="tx1"/>
                          </a:solidFill>
                        </a:rPr>
                        <a:t>3</a:t>
                      </a:r>
                      <a:endParaRPr lang="en-US" sz="2400" i="0" baseline="0" dirty="0">
                        <a:solidFill>
                          <a:schemeClr val="tx1"/>
                        </a:solidFill>
                      </a:endParaRPr>
                    </a:p>
                  </a:txBody>
                  <a:tcPr anchor="ctr"/>
                </a:tc>
                <a:tc>
                  <a:txBody>
                    <a:bodyPr/>
                    <a:lstStyle/>
                    <a:p>
                      <a:pPr algn="ctr"/>
                      <a:r>
                        <a:rPr lang="ro-RO" sz="2400" baseline="0" dirty="0">
                          <a:solidFill>
                            <a:schemeClr val="tx1"/>
                          </a:solidFill>
                        </a:rPr>
                        <a:t>4</a:t>
                      </a:r>
                      <a:endParaRPr lang="en-US" sz="2400" i="0" baseline="0" dirty="0">
                        <a:solidFill>
                          <a:schemeClr val="tx1"/>
                        </a:solidFill>
                      </a:endParaRPr>
                    </a:p>
                  </a:txBody>
                  <a:tcPr anchor="ctr"/>
                </a:tc>
                <a:tc>
                  <a:txBody>
                    <a:bodyPr/>
                    <a:lstStyle/>
                    <a:p>
                      <a:pPr algn="ctr"/>
                      <a:r>
                        <a:rPr lang="ro-RO" sz="2400" baseline="0" dirty="0">
                          <a:solidFill>
                            <a:schemeClr val="tx1"/>
                          </a:solidFill>
                        </a:rPr>
                        <a:t>5</a:t>
                      </a:r>
                      <a:endParaRPr lang="en-US" sz="2400" i="0" baseline="0" dirty="0">
                        <a:solidFill>
                          <a:schemeClr val="tx1"/>
                        </a:solidFill>
                      </a:endParaRPr>
                    </a:p>
                  </a:txBody>
                  <a:tcPr anchor="ctr"/>
                </a:tc>
                <a:extLst>
                  <a:ext uri="{0D108BD9-81ED-4DB2-BD59-A6C34878D82A}">
                    <a16:rowId xmlns:a16="http://schemas.microsoft.com/office/drawing/2014/main" val="2049587207"/>
                  </a:ext>
                </a:extLst>
              </a:tr>
              <a:tr h="760105">
                <a:tc>
                  <a:txBody>
                    <a:bodyPr/>
                    <a:lstStyle/>
                    <a:p>
                      <a:pPr algn="ctr"/>
                      <a:r>
                        <a:rPr lang="ro-RO" sz="2400" baseline="0" dirty="0">
                          <a:solidFill>
                            <a:schemeClr val="tx1"/>
                          </a:solidFill>
                        </a:rPr>
                        <a:t>6</a:t>
                      </a:r>
                      <a:endParaRPr lang="en-US" sz="2400" i="0" baseline="0" dirty="0">
                        <a:solidFill>
                          <a:schemeClr val="tx1"/>
                        </a:solidFill>
                      </a:endParaRPr>
                    </a:p>
                  </a:txBody>
                  <a:tcPr anchor="ctr"/>
                </a:tc>
                <a:tc>
                  <a:txBody>
                    <a:bodyPr/>
                    <a:lstStyle/>
                    <a:p>
                      <a:pPr algn="ctr"/>
                      <a:r>
                        <a:rPr lang="ro-RO" sz="2400" baseline="0" dirty="0">
                          <a:solidFill>
                            <a:schemeClr val="tx1"/>
                          </a:solidFill>
                        </a:rPr>
                        <a:t>7</a:t>
                      </a:r>
                      <a:endParaRPr lang="en-US" sz="2400" i="0" baseline="0" dirty="0">
                        <a:solidFill>
                          <a:schemeClr val="tx1"/>
                        </a:solidFill>
                      </a:endParaRPr>
                    </a:p>
                  </a:txBody>
                  <a:tcPr anchor="ctr"/>
                </a:tc>
                <a:tc>
                  <a:txBody>
                    <a:bodyPr/>
                    <a:lstStyle/>
                    <a:p>
                      <a:pPr algn="ctr"/>
                      <a:r>
                        <a:rPr lang="ro-RO" sz="2400" baseline="0" dirty="0">
                          <a:solidFill>
                            <a:schemeClr val="tx1"/>
                          </a:solidFill>
                        </a:rPr>
                        <a:t>8</a:t>
                      </a:r>
                      <a:endParaRPr lang="en-US" sz="2400" i="0" baseline="0" dirty="0">
                        <a:solidFill>
                          <a:schemeClr val="tx1"/>
                        </a:solidFill>
                      </a:endParaRPr>
                    </a:p>
                  </a:txBody>
                  <a:tcPr anchor="ctr"/>
                </a:tc>
                <a:tc>
                  <a:txBody>
                    <a:bodyPr/>
                    <a:lstStyle/>
                    <a:p>
                      <a:pPr algn="ctr"/>
                      <a:r>
                        <a:rPr lang="ro-RO" sz="2400" baseline="0" dirty="0">
                          <a:solidFill>
                            <a:schemeClr val="tx1"/>
                          </a:solidFill>
                        </a:rPr>
                        <a:t>9</a:t>
                      </a:r>
                      <a:endParaRPr lang="en-US" sz="2400" i="0" baseline="0" dirty="0">
                        <a:solidFill>
                          <a:schemeClr val="tx1"/>
                        </a:solidFill>
                      </a:endParaRPr>
                    </a:p>
                  </a:txBody>
                  <a:tcPr anchor="ctr"/>
                </a:tc>
                <a:tc>
                  <a:txBody>
                    <a:bodyPr/>
                    <a:lstStyle/>
                    <a:p>
                      <a:pPr algn="ctr"/>
                      <a:r>
                        <a:rPr lang="ro-RO" sz="2400" baseline="0" dirty="0">
                          <a:solidFill>
                            <a:schemeClr val="tx1"/>
                          </a:solidFill>
                        </a:rPr>
                        <a:t>10</a:t>
                      </a:r>
                      <a:endParaRPr lang="en-US" sz="2400" i="0" baseline="0" dirty="0">
                        <a:solidFill>
                          <a:schemeClr val="tx1"/>
                        </a:solidFill>
                      </a:endParaRPr>
                    </a:p>
                  </a:txBody>
                  <a:tcPr anchor="ctr"/>
                </a:tc>
                <a:tc>
                  <a:txBody>
                    <a:bodyPr/>
                    <a:lstStyle/>
                    <a:p>
                      <a:pPr algn="ctr"/>
                      <a:r>
                        <a:rPr lang="ro-RO" sz="2400" baseline="0" dirty="0">
                          <a:solidFill>
                            <a:schemeClr val="tx1"/>
                          </a:solidFill>
                        </a:rPr>
                        <a:t>11</a:t>
                      </a:r>
                      <a:endParaRPr lang="en-US" sz="2400" i="0" baseline="0" dirty="0">
                        <a:solidFill>
                          <a:schemeClr val="tx1"/>
                        </a:solidFill>
                      </a:endParaRPr>
                    </a:p>
                  </a:txBody>
                  <a:tcPr anchor="ctr"/>
                </a:tc>
                <a:tc>
                  <a:txBody>
                    <a:bodyPr/>
                    <a:lstStyle/>
                    <a:p>
                      <a:pPr algn="ctr"/>
                      <a:r>
                        <a:rPr lang="ro-RO" sz="2400" baseline="0" dirty="0">
                          <a:solidFill>
                            <a:schemeClr val="tx1"/>
                          </a:solidFill>
                        </a:rPr>
                        <a:t>12</a:t>
                      </a:r>
                      <a:endParaRPr lang="en-US" sz="2400" i="0" baseline="0" dirty="0">
                        <a:solidFill>
                          <a:schemeClr val="tx1"/>
                        </a:solidFill>
                      </a:endParaRPr>
                    </a:p>
                  </a:txBody>
                  <a:tcPr anchor="ctr"/>
                </a:tc>
                <a:extLst>
                  <a:ext uri="{0D108BD9-81ED-4DB2-BD59-A6C34878D82A}">
                    <a16:rowId xmlns:a16="http://schemas.microsoft.com/office/drawing/2014/main" val="3745253800"/>
                  </a:ext>
                </a:extLst>
              </a:tr>
              <a:tr h="760105">
                <a:tc>
                  <a:txBody>
                    <a:bodyPr/>
                    <a:lstStyle/>
                    <a:p>
                      <a:pPr algn="ctr"/>
                      <a:r>
                        <a:rPr lang="ro-RO" sz="2400" dirty="0">
                          <a:solidFill>
                            <a:schemeClr val="tx1"/>
                          </a:solidFill>
                        </a:rPr>
                        <a:t>13</a:t>
                      </a:r>
                      <a:endParaRPr lang="en-US" sz="2400" dirty="0">
                        <a:solidFill>
                          <a:schemeClr val="tx1"/>
                        </a:solidFill>
                      </a:endParaRPr>
                    </a:p>
                  </a:txBody>
                  <a:tcPr anchor="ctr"/>
                </a:tc>
                <a:tc>
                  <a:txBody>
                    <a:bodyPr/>
                    <a:lstStyle/>
                    <a:p>
                      <a:pPr algn="ctr"/>
                      <a:r>
                        <a:rPr lang="ro-RO" sz="2400" dirty="0">
                          <a:solidFill>
                            <a:schemeClr val="tx1"/>
                          </a:solidFill>
                        </a:rPr>
                        <a:t>14</a:t>
                      </a:r>
                      <a:endParaRPr lang="en-US" sz="2400" dirty="0">
                        <a:solidFill>
                          <a:schemeClr val="tx1"/>
                        </a:solidFill>
                      </a:endParaRPr>
                    </a:p>
                  </a:txBody>
                  <a:tcPr anchor="ctr"/>
                </a:tc>
                <a:tc>
                  <a:txBody>
                    <a:bodyPr/>
                    <a:lstStyle/>
                    <a:p>
                      <a:pPr algn="ctr"/>
                      <a:r>
                        <a:rPr lang="ro-RO" sz="2400" dirty="0">
                          <a:solidFill>
                            <a:schemeClr val="tx1"/>
                          </a:solidFill>
                        </a:rPr>
                        <a:t>15</a:t>
                      </a:r>
                      <a:endParaRPr lang="en-US" sz="2400" dirty="0">
                        <a:solidFill>
                          <a:schemeClr val="tx1"/>
                        </a:solidFill>
                      </a:endParaRPr>
                    </a:p>
                  </a:txBody>
                  <a:tcPr anchor="ctr"/>
                </a:tc>
                <a:tc>
                  <a:txBody>
                    <a:bodyPr/>
                    <a:lstStyle/>
                    <a:p>
                      <a:pPr algn="ctr"/>
                      <a:r>
                        <a:rPr lang="ro-RO" sz="2400" dirty="0">
                          <a:solidFill>
                            <a:schemeClr val="tx1"/>
                          </a:solidFill>
                        </a:rPr>
                        <a:t>16</a:t>
                      </a:r>
                      <a:endParaRPr lang="en-US" sz="2400" dirty="0">
                        <a:solidFill>
                          <a:schemeClr val="tx1"/>
                        </a:solidFill>
                      </a:endParaRPr>
                    </a:p>
                  </a:txBody>
                  <a:tcPr anchor="ctr"/>
                </a:tc>
                <a:tc>
                  <a:txBody>
                    <a:bodyPr/>
                    <a:lstStyle/>
                    <a:p>
                      <a:pPr algn="ctr"/>
                      <a:r>
                        <a:rPr lang="ro-RO" sz="2400" dirty="0">
                          <a:solidFill>
                            <a:schemeClr val="tx1"/>
                          </a:solidFill>
                        </a:rPr>
                        <a:t>17</a:t>
                      </a:r>
                      <a:endParaRPr lang="en-US" sz="2400" dirty="0">
                        <a:solidFill>
                          <a:schemeClr val="tx1"/>
                        </a:solidFill>
                      </a:endParaRPr>
                    </a:p>
                  </a:txBody>
                  <a:tcPr anchor="ctr"/>
                </a:tc>
                <a:tc>
                  <a:txBody>
                    <a:bodyPr/>
                    <a:lstStyle/>
                    <a:p>
                      <a:pPr algn="ctr"/>
                      <a:r>
                        <a:rPr lang="ro-RO" sz="2400" dirty="0">
                          <a:solidFill>
                            <a:schemeClr val="tx1"/>
                          </a:solidFill>
                        </a:rPr>
                        <a:t>18</a:t>
                      </a:r>
                      <a:endParaRPr lang="en-US" sz="2400" dirty="0">
                        <a:solidFill>
                          <a:schemeClr val="tx1"/>
                        </a:solidFill>
                      </a:endParaRPr>
                    </a:p>
                  </a:txBody>
                  <a:tcPr anchor="ctr"/>
                </a:tc>
                <a:tc>
                  <a:txBody>
                    <a:bodyPr/>
                    <a:lstStyle/>
                    <a:p>
                      <a:pPr algn="ctr"/>
                      <a:r>
                        <a:rPr lang="ro-RO" sz="2400" i="0" baseline="0" dirty="0">
                          <a:solidFill>
                            <a:schemeClr val="tx1"/>
                          </a:solidFill>
                        </a:rPr>
                        <a:t>19</a:t>
                      </a:r>
                      <a:endParaRPr lang="en-US" sz="2400" i="0" baseline="0" dirty="0">
                        <a:solidFill>
                          <a:schemeClr val="tx1"/>
                        </a:solidFill>
                      </a:endParaRPr>
                    </a:p>
                  </a:txBody>
                  <a:tcPr anchor="ctr"/>
                </a:tc>
                <a:extLst>
                  <a:ext uri="{0D108BD9-81ED-4DB2-BD59-A6C34878D82A}">
                    <a16:rowId xmlns:a16="http://schemas.microsoft.com/office/drawing/2014/main" val="3953093527"/>
                  </a:ext>
                </a:extLst>
              </a:tr>
              <a:tr h="760105">
                <a:tc>
                  <a:txBody>
                    <a:bodyPr/>
                    <a:lstStyle/>
                    <a:p>
                      <a:pPr algn="ctr"/>
                      <a:r>
                        <a:rPr lang="ro-RO" sz="2400" dirty="0">
                          <a:solidFill>
                            <a:schemeClr val="tx1"/>
                          </a:solidFill>
                        </a:rPr>
                        <a:t>20</a:t>
                      </a:r>
                      <a:endParaRPr lang="en-US" sz="2400" dirty="0">
                        <a:solidFill>
                          <a:schemeClr val="tx1"/>
                        </a:solidFill>
                      </a:endParaRPr>
                    </a:p>
                  </a:txBody>
                  <a:tcPr anchor="ctr"/>
                </a:tc>
                <a:tc>
                  <a:txBody>
                    <a:bodyPr/>
                    <a:lstStyle/>
                    <a:p>
                      <a:pPr algn="ctr"/>
                      <a:r>
                        <a:rPr lang="ro-RO" sz="2400" dirty="0">
                          <a:solidFill>
                            <a:schemeClr val="tx1"/>
                          </a:solidFill>
                        </a:rPr>
                        <a:t>21</a:t>
                      </a:r>
                      <a:endParaRPr lang="en-US" sz="2400" dirty="0">
                        <a:solidFill>
                          <a:schemeClr val="tx1"/>
                        </a:solidFill>
                      </a:endParaRPr>
                    </a:p>
                  </a:txBody>
                  <a:tcPr anchor="ctr"/>
                </a:tc>
                <a:tc>
                  <a:txBody>
                    <a:bodyPr/>
                    <a:lstStyle/>
                    <a:p>
                      <a:pPr algn="ctr"/>
                      <a:r>
                        <a:rPr lang="ro-RO" sz="2400" dirty="0">
                          <a:solidFill>
                            <a:schemeClr val="tx1"/>
                          </a:solidFill>
                        </a:rPr>
                        <a:t>22</a:t>
                      </a:r>
                      <a:endParaRPr lang="en-US" sz="2400" dirty="0">
                        <a:solidFill>
                          <a:schemeClr val="tx1"/>
                        </a:solidFill>
                      </a:endParaRPr>
                    </a:p>
                  </a:txBody>
                  <a:tcPr anchor="ctr"/>
                </a:tc>
                <a:tc>
                  <a:txBody>
                    <a:bodyPr/>
                    <a:lstStyle/>
                    <a:p>
                      <a:pPr algn="ctr"/>
                      <a:r>
                        <a:rPr lang="ro-RO" sz="2400" dirty="0">
                          <a:solidFill>
                            <a:schemeClr val="tx1"/>
                          </a:solidFill>
                        </a:rPr>
                        <a:t>23</a:t>
                      </a:r>
                      <a:endParaRPr lang="en-US" sz="2400" dirty="0">
                        <a:solidFill>
                          <a:schemeClr val="tx1"/>
                        </a:solidFill>
                      </a:endParaRPr>
                    </a:p>
                  </a:txBody>
                  <a:tcPr anchor="ctr"/>
                </a:tc>
                <a:tc>
                  <a:txBody>
                    <a:bodyPr/>
                    <a:lstStyle/>
                    <a:p>
                      <a:pPr algn="ctr"/>
                      <a:r>
                        <a:rPr lang="ro-RO" sz="2400" dirty="0">
                          <a:solidFill>
                            <a:schemeClr val="tx1"/>
                          </a:solidFill>
                        </a:rPr>
                        <a:t>24</a:t>
                      </a:r>
                      <a:endParaRPr lang="en-US" sz="2400" dirty="0">
                        <a:solidFill>
                          <a:schemeClr val="tx1"/>
                        </a:solidFill>
                      </a:endParaRPr>
                    </a:p>
                  </a:txBody>
                  <a:tcPr anchor="ctr"/>
                </a:tc>
                <a:tc>
                  <a:txBody>
                    <a:bodyPr/>
                    <a:lstStyle/>
                    <a:p>
                      <a:pPr algn="ctr"/>
                      <a:r>
                        <a:rPr lang="ro-RO" sz="2400" i="0" baseline="0" dirty="0">
                          <a:solidFill>
                            <a:schemeClr val="tx1"/>
                          </a:solidFill>
                        </a:rPr>
                        <a:t>25</a:t>
                      </a:r>
                      <a:endParaRPr lang="en-US" sz="2400" i="0" baseline="0" dirty="0">
                        <a:solidFill>
                          <a:schemeClr val="tx1"/>
                        </a:solidFill>
                      </a:endParaRPr>
                    </a:p>
                  </a:txBody>
                  <a:tcPr anchor="ctr"/>
                </a:tc>
                <a:tc>
                  <a:txBody>
                    <a:bodyPr/>
                    <a:lstStyle/>
                    <a:p>
                      <a:pPr algn="ctr"/>
                      <a:r>
                        <a:rPr lang="ro-RO" sz="2400" i="0" baseline="0" dirty="0">
                          <a:solidFill>
                            <a:schemeClr val="tx1"/>
                          </a:solidFill>
                        </a:rPr>
                        <a:t>26</a:t>
                      </a:r>
                      <a:endParaRPr lang="en-US" sz="2400" i="0" baseline="0" dirty="0">
                        <a:solidFill>
                          <a:schemeClr val="tx1"/>
                        </a:solidFill>
                      </a:endParaRPr>
                    </a:p>
                  </a:txBody>
                  <a:tcPr anchor="ctr"/>
                </a:tc>
                <a:extLst>
                  <a:ext uri="{0D108BD9-81ED-4DB2-BD59-A6C34878D82A}">
                    <a16:rowId xmlns:a16="http://schemas.microsoft.com/office/drawing/2014/main" val="2084161320"/>
                  </a:ext>
                </a:extLst>
              </a:tr>
              <a:tr h="760105">
                <a:tc>
                  <a:txBody>
                    <a:bodyPr/>
                    <a:lstStyle/>
                    <a:p>
                      <a:pPr algn="ctr"/>
                      <a:r>
                        <a:rPr lang="ro-RO" sz="2400" dirty="0">
                          <a:solidFill>
                            <a:schemeClr val="tx1"/>
                          </a:solidFill>
                        </a:rPr>
                        <a:t>27</a:t>
                      </a:r>
                      <a:endParaRPr lang="en-US" sz="2400" dirty="0">
                        <a:solidFill>
                          <a:schemeClr val="tx1"/>
                        </a:solidFill>
                      </a:endParaRPr>
                    </a:p>
                  </a:txBody>
                  <a:tcPr anchor="ctr"/>
                </a:tc>
                <a:tc>
                  <a:txBody>
                    <a:bodyPr/>
                    <a:lstStyle/>
                    <a:p>
                      <a:pPr algn="ctr"/>
                      <a:r>
                        <a:rPr lang="ro-RO" sz="2400" dirty="0">
                          <a:solidFill>
                            <a:schemeClr val="tx1"/>
                          </a:solidFill>
                        </a:rPr>
                        <a:t>28</a:t>
                      </a:r>
                      <a:endParaRPr lang="en-US" sz="2400" dirty="0">
                        <a:solidFill>
                          <a:schemeClr val="tx1"/>
                        </a:solidFill>
                      </a:endParaRPr>
                    </a:p>
                  </a:txBody>
                  <a:tcPr anchor="ctr"/>
                </a:tc>
                <a:tc>
                  <a:txBody>
                    <a:bodyPr/>
                    <a:lstStyle/>
                    <a:p>
                      <a:pPr algn="ctr"/>
                      <a:r>
                        <a:rPr lang="ro-RO" sz="2400" dirty="0">
                          <a:solidFill>
                            <a:schemeClr val="tx1"/>
                          </a:solidFill>
                        </a:rPr>
                        <a:t>29</a:t>
                      </a:r>
                      <a:endParaRPr lang="en-US" sz="2400" dirty="0">
                        <a:solidFill>
                          <a:schemeClr val="tx1"/>
                        </a:solidFill>
                      </a:endParaRPr>
                    </a:p>
                  </a:txBody>
                  <a:tcPr anchor="ctr"/>
                </a:tc>
                <a:tc>
                  <a:txBody>
                    <a:bodyPr/>
                    <a:lstStyle/>
                    <a:p>
                      <a:pPr algn="ctr"/>
                      <a:r>
                        <a:rPr lang="ro-RO" sz="2400" dirty="0">
                          <a:solidFill>
                            <a:schemeClr val="tx1"/>
                          </a:solidFill>
                        </a:rPr>
                        <a:t>30</a:t>
                      </a:r>
                      <a:endParaRPr lang="en-US" sz="2400" dirty="0">
                        <a:solidFill>
                          <a:schemeClr val="tx1"/>
                        </a:solidFill>
                      </a:endParaRPr>
                    </a:p>
                  </a:txBody>
                  <a:tcPr anchor="ctr"/>
                </a:tc>
                <a:tc>
                  <a:txBody>
                    <a:bodyPr/>
                    <a:lstStyle/>
                    <a:p>
                      <a:pPr algn="ctr"/>
                      <a:endParaRPr lang="en-US" sz="2400" dirty="0">
                        <a:solidFill>
                          <a:schemeClr val="tx1"/>
                        </a:solidFill>
                      </a:endParaRPr>
                    </a:p>
                  </a:txBody>
                  <a:tcPr anchor="ctr"/>
                </a:tc>
                <a:tc>
                  <a:txBody>
                    <a:bodyPr/>
                    <a:lstStyle/>
                    <a:p>
                      <a:pPr algn="ctr"/>
                      <a:endParaRPr lang="en-US" sz="2400" dirty="0">
                        <a:solidFill>
                          <a:schemeClr val="tx1"/>
                        </a:solidFill>
                      </a:endParaRPr>
                    </a:p>
                  </a:txBody>
                  <a:tcPr anchor="ctr"/>
                </a:tc>
                <a:tc>
                  <a:txBody>
                    <a:bodyPr/>
                    <a:lstStyle/>
                    <a:p>
                      <a:pPr algn="ctr"/>
                      <a:endParaRPr lang="en-US" sz="2400" i="0" baseline="0" dirty="0">
                        <a:solidFill>
                          <a:schemeClr val="tx1"/>
                        </a:solidFill>
                      </a:endParaRPr>
                    </a:p>
                  </a:txBody>
                  <a:tcPr anchor="ctr"/>
                </a:tc>
                <a:extLst>
                  <a:ext uri="{0D108BD9-81ED-4DB2-BD59-A6C34878D82A}">
                    <a16:rowId xmlns:a16="http://schemas.microsoft.com/office/drawing/2014/main" val="5160818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34151" cy="395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A9349AE2-9310-4286-AD2A-27157BBCD802}"/>
              </a:ext>
            </a:extLst>
          </p:cNvPr>
          <p:cNvSpPr>
            <a:spLocks noGrp="1"/>
          </p:cNvSpPr>
          <p:nvPr>
            <p:ph type="title"/>
          </p:nvPr>
        </p:nvSpPr>
        <p:spPr>
          <a:xfrm>
            <a:off x="0" y="0"/>
            <a:ext cx="5189164" cy="1188720"/>
          </a:xfrm>
        </p:spPr>
        <p:txBody>
          <a:bodyPr/>
          <a:lstStyle/>
          <a:p>
            <a:r>
              <a:rPr lang="en-US" dirty="0">
                <a:solidFill>
                  <a:schemeClr val="bg1"/>
                </a:solidFill>
              </a:rPr>
              <a:t>JUNE 202</a:t>
            </a:r>
            <a:r>
              <a:rPr lang="ro-RO" dirty="0">
                <a:solidFill>
                  <a:schemeClr val="bg1"/>
                </a:solidFill>
              </a:rPr>
              <a:t>1</a:t>
            </a:r>
            <a:endParaRPr lang="en-US" dirty="0">
              <a:solidFill>
                <a:schemeClr val="bg1"/>
              </a:solidFill>
            </a:endParaRPr>
          </a:p>
        </p:txBody>
      </p:sp>
      <p:sp>
        <p:nvSpPr>
          <p:cNvPr id="3" name="TextBox 2"/>
          <p:cNvSpPr txBox="1"/>
          <p:nvPr/>
        </p:nvSpPr>
        <p:spPr>
          <a:xfrm>
            <a:off x="5360276" y="171493"/>
            <a:ext cx="583324" cy="3785652"/>
          </a:xfrm>
          <a:prstGeom prst="rect">
            <a:avLst/>
          </a:prstGeom>
          <a:noFill/>
        </p:spPr>
        <p:txBody>
          <a:bodyPr wrap="square" rtlCol="0">
            <a:spAutoFit/>
          </a:bodyPr>
          <a:lstStyle/>
          <a:p>
            <a:r>
              <a:rPr lang="ro-RO" sz="2000" b="1" dirty="0">
                <a:latin typeface="Bodoni MT Black" pitchFamily="18" charset="0"/>
              </a:rPr>
              <a:t>P</a:t>
            </a:r>
          </a:p>
          <a:p>
            <a:r>
              <a:rPr lang="ro-RO" sz="2000" b="1" dirty="0">
                <a:latin typeface="Bodoni MT Black" pitchFamily="18" charset="0"/>
              </a:rPr>
              <a:t>O</a:t>
            </a:r>
          </a:p>
          <a:p>
            <a:r>
              <a:rPr lang="ro-RO" sz="2000" b="1" dirty="0">
                <a:latin typeface="Bodoni MT Black" pitchFamily="18" charset="0"/>
              </a:rPr>
              <a:t>A</a:t>
            </a:r>
          </a:p>
          <a:p>
            <a:r>
              <a:rPr lang="ro-RO" sz="2000" b="1" dirty="0">
                <a:latin typeface="Bodoni MT Black" pitchFamily="18" charset="0"/>
              </a:rPr>
              <a:t>L</a:t>
            </a:r>
          </a:p>
          <a:p>
            <a:r>
              <a:rPr lang="ro-RO" sz="2000" b="1" dirty="0">
                <a:latin typeface="Bodoni MT Black" pitchFamily="18" charset="0"/>
              </a:rPr>
              <a:t>E</a:t>
            </a:r>
          </a:p>
          <a:p>
            <a:r>
              <a:rPr lang="ro-RO" sz="2000" b="1" dirty="0">
                <a:latin typeface="Bodoni MT Black" pitchFamily="18" charset="0"/>
              </a:rPr>
              <a:t>-</a:t>
            </a:r>
          </a:p>
          <a:p>
            <a:r>
              <a:rPr lang="ro-RO" sz="2000" b="1" dirty="0">
                <a:latin typeface="Bodoni MT Black" pitchFamily="18" charset="0"/>
              </a:rPr>
              <a:t>N</a:t>
            </a:r>
          </a:p>
          <a:p>
            <a:endParaRPr lang="ro-RO" sz="2000" b="1" dirty="0">
              <a:latin typeface="Bodoni MT Black" pitchFamily="18" charset="0"/>
            </a:endParaRPr>
          </a:p>
          <a:p>
            <a:r>
              <a:rPr lang="ro-RO" sz="2000" b="1" dirty="0">
                <a:latin typeface="Bodoni MT Black" pitchFamily="18" charset="0"/>
              </a:rPr>
              <a:t>B</a:t>
            </a:r>
          </a:p>
          <a:p>
            <a:r>
              <a:rPr lang="ro-RO" sz="2000" b="1" dirty="0">
                <a:latin typeface="Bodoni MT Black" pitchFamily="18" charset="0"/>
              </a:rPr>
              <a:t>R</a:t>
            </a:r>
          </a:p>
          <a:p>
            <a:r>
              <a:rPr lang="ro-RO" sz="2000" b="1" dirty="0">
                <a:latin typeface="Bodoni MT Black" pitchFamily="18" charset="0"/>
              </a:rPr>
              <a:t>Â</a:t>
            </a:r>
          </a:p>
          <a:p>
            <a:r>
              <a:rPr lang="ro-RO" sz="2000" b="1" dirty="0">
                <a:latin typeface="Bodoni MT Black" pitchFamily="18" charset="0"/>
              </a:rPr>
              <a:t>U</a:t>
            </a:r>
            <a:endParaRPr lang="en-US" sz="2000" b="1" dirty="0">
              <a:latin typeface="Bodoni MT Black" pitchFamily="18" charset="0"/>
            </a:endParaRPr>
          </a:p>
        </p:txBody>
      </p:sp>
      <p:sp>
        <p:nvSpPr>
          <p:cNvPr id="5" name="Rectangle 3"/>
          <p:cNvSpPr>
            <a:spLocks noChangeArrowheads="1"/>
          </p:cNvSpPr>
          <p:nvPr/>
        </p:nvSpPr>
        <p:spPr bwMode="auto">
          <a:xfrm>
            <a:off x="0" y="3988064"/>
            <a:ext cx="2806262"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Bodoni MT Black" pitchFamily="18" charset="0"/>
                <a:cs typeface="Arial" pitchFamily="34" charset="0"/>
              </a:rPr>
              <a:t>INGREDIENTS</a:t>
            </a:r>
            <a:r>
              <a:rPr kumimoji="0" lang="en-US" b="0" i="0" u="none" strike="noStrike" cap="none" normalizeH="0" baseline="0" dirty="0">
                <a:ln>
                  <a:noFill/>
                </a:ln>
                <a:solidFill>
                  <a:schemeClr val="tx1"/>
                </a:solidFill>
                <a:effectLst/>
                <a:latin typeface="Arial Unicode MS"/>
                <a:cs typeface="Arial" pitchFamily="34" charset="0"/>
              </a:rPr>
              <a:t> </a:t>
            </a:r>
            <a:r>
              <a:rPr lang="ro-RO" dirty="0">
                <a:latin typeface="Arial Unicode MS"/>
                <a:cs typeface="Arial" pitchFamily="34" charset="0"/>
              </a:rPr>
              <a:t>:</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a:ln>
                  <a:noFill/>
                </a:ln>
                <a:solidFill>
                  <a:schemeClr val="tx1"/>
                </a:solidFill>
                <a:effectLst/>
                <a:latin typeface="Arial Unicode MS"/>
                <a:cs typeface="Arial" pitchFamily="34" charset="0"/>
              </a:rPr>
              <a:t>For the dough</a:t>
            </a:r>
            <a:r>
              <a:rPr kumimoji="0" lang="en-US" b="0" i="0" u="none" strike="noStrike" cap="none" normalizeH="0" baseline="0" dirty="0">
                <a:ln>
                  <a:noFill/>
                </a:ln>
                <a:solidFill>
                  <a:schemeClr val="tx1"/>
                </a:solidFill>
                <a:effectLst/>
                <a:latin typeface="Arial Unicode MS"/>
                <a:cs typeface="Arial" pitchFamily="34" charset="0"/>
              </a:rPr>
              <a:t>:</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 550 g flour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o-RO" b="0" i="0" u="none" strike="noStrike" cap="none" normalizeH="0" baseline="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 300 ml of warm milk</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 60 g sugar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o-RO" b="0" i="0" u="none" strike="noStrike" cap="none" normalizeH="0" baseline="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 50 g butter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o-RO" b="0" i="0" u="none" strike="noStrike" cap="none" normalizeH="0" baseline="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 10 g dry yeast</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 2 yolks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o-RO" b="0" i="0" u="none" strike="noStrike" cap="none" normalizeH="0" baseline="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 lemon peel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o-RO" b="0" i="0" u="none" strike="noStrike" cap="none" normalizeH="0" baseline="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 a little salt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4"/>
          <p:cNvSpPr>
            <a:spLocks noChangeArrowheads="1"/>
          </p:cNvSpPr>
          <p:nvPr/>
        </p:nvSpPr>
        <p:spPr bwMode="auto">
          <a:xfrm>
            <a:off x="2617075" y="4447091"/>
            <a:ext cx="33265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a:ln>
                  <a:noFill/>
                </a:ln>
                <a:solidFill>
                  <a:schemeClr val="tx1"/>
                </a:solidFill>
                <a:effectLst/>
                <a:latin typeface="Arial Unicode MS"/>
                <a:cs typeface="Arial" pitchFamily="34" charset="0"/>
              </a:rPr>
              <a:t>For the filling</a:t>
            </a:r>
            <a:r>
              <a:rPr kumimoji="0" lang="en-US" b="0" i="0" u="none" strike="noStrike" cap="none" normalizeH="0" baseline="0" dirty="0">
                <a:ln>
                  <a:noFill/>
                </a:ln>
                <a:solidFill>
                  <a:schemeClr val="tx1"/>
                </a:solidFill>
                <a:effectLst/>
                <a:latin typeface="Arial Unicode MS"/>
                <a:cs typeface="Arial" pitchFamily="34" charset="0"/>
              </a:rPr>
              <a:t>: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150 g raisins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500 g sweet cottage cheese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70 g sugar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2 eggs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vanilla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lemon peel</a:t>
            </a:r>
            <a:r>
              <a:rPr kumimoji="0" lang="en-US" b="0" i="0" u="none" strike="noStrike" cap="none" normalizeH="0" baseline="0" dirty="0">
                <a:ln>
                  <a:noFill/>
                </a:ln>
                <a:solidFill>
                  <a:schemeClr val="tx1"/>
                </a:solidFill>
                <a:effectLst/>
                <a:latin typeface="Arial" pitchFamily="34" charset="0"/>
                <a:cs typeface="Arial" pitchFamily="34" charset="0"/>
              </a:rPr>
              <a:t> </a:t>
            </a: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7131" y="5688181"/>
            <a:ext cx="1390322" cy="92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059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D7AD160-D088-436A-BCBA-A72C6F17C26B}"/>
              </a:ext>
            </a:extLst>
          </p:cNvPr>
          <p:cNvGraphicFramePr>
            <a:graphicFrameLocks noGrp="1"/>
          </p:cNvGraphicFramePr>
          <p:nvPr>
            <p:ph sz="quarter" idx="14"/>
            <p:extLst>
              <p:ext uri="{D42A27DB-BD31-4B8C-83A1-F6EECF244321}">
                <p14:modId xmlns:p14="http://schemas.microsoft.com/office/powerpoint/2010/main" val="2288612955"/>
              </p:ext>
            </p:extLst>
          </p:nvPr>
        </p:nvGraphicFramePr>
        <p:xfrm>
          <a:off x="7099745" y="0"/>
          <a:ext cx="5092255" cy="6112140"/>
        </p:xfrm>
        <a:graphic>
          <a:graphicData uri="http://schemas.openxmlformats.org/drawingml/2006/table">
            <a:tbl>
              <a:tblPr firstRow="1" bandRow="1">
                <a:tableStyleId>{5C22544A-7EE6-4342-B048-85BDC9FD1C3A}</a:tableStyleId>
              </a:tblPr>
              <a:tblGrid>
                <a:gridCol w="727465">
                  <a:extLst>
                    <a:ext uri="{9D8B030D-6E8A-4147-A177-3AD203B41FA5}">
                      <a16:colId xmlns:a16="http://schemas.microsoft.com/office/drawing/2014/main" val="42326212"/>
                    </a:ext>
                  </a:extLst>
                </a:gridCol>
                <a:gridCol w="727465">
                  <a:extLst>
                    <a:ext uri="{9D8B030D-6E8A-4147-A177-3AD203B41FA5}">
                      <a16:colId xmlns:a16="http://schemas.microsoft.com/office/drawing/2014/main" val="1471855116"/>
                    </a:ext>
                  </a:extLst>
                </a:gridCol>
                <a:gridCol w="727465">
                  <a:extLst>
                    <a:ext uri="{9D8B030D-6E8A-4147-A177-3AD203B41FA5}">
                      <a16:colId xmlns:a16="http://schemas.microsoft.com/office/drawing/2014/main" val="64318695"/>
                    </a:ext>
                  </a:extLst>
                </a:gridCol>
                <a:gridCol w="727465">
                  <a:extLst>
                    <a:ext uri="{9D8B030D-6E8A-4147-A177-3AD203B41FA5}">
                      <a16:colId xmlns:a16="http://schemas.microsoft.com/office/drawing/2014/main" val="1736179179"/>
                    </a:ext>
                  </a:extLst>
                </a:gridCol>
                <a:gridCol w="727465">
                  <a:extLst>
                    <a:ext uri="{9D8B030D-6E8A-4147-A177-3AD203B41FA5}">
                      <a16:colId xmlns:a16="http://schemas.microsoft.com/office/drawing/2014/main" val="835641981"/>
                    </a:ext>
                  </a:extLst>
                </a:gridCol>
                <a:gridCol w="727465">
                  <a:extLst>
                    <a:ext uri="{9D8B030D-6E8A-4147-A177-3AD203B41FA5}">
                      <a16:colId xmlns:a16="http://schemas.microsoft.com/office/drawing/2014/main" val="2688729037"/>
                    </a:ext>
                  </a:extLst>
                </a:gridCol>
                <a:gridCol w="727465">
                  <a:extLst>
                    <a:ext uri="{9D8B030D-6E8A-4147-A177-3AD203B41FA5}">
                      <a16:colId xmlns:a16="http://schemas.microsoft.com/office/drawing/2014/main" val="991400889"/>
                    </a:ext>
                  </a:extLst>
                </a:gridCol>
              </a:tblGrid>
              <a:tr h="1242554">
                <a:tc>
                  <a:txBody>
                    <a:bodyPr/>
                    <a:lstStyle/>
                    <a:p>
                      <a:pPr algn="ctr"/>
                      <a:r>
                        <a:rPr lang="en-US" sz="2800" b="0" i="0" dirty="0">
                          <a:solidFill>
                            <a:schemeClr val="tx1"/>
                          </a:solidFill>
                        </a:rPr>
                        <a:t>S</a:t>
                      </a:r>
                      <a:endParaRPr lang="ro-RO" sz="2800" b="0" i="0" dirty="0">
                        <a:solidFill>
                          <a:schemeClr val="tx1"/>
                        </a:solidFill>
                      </a:endParaRPr>
                    </a:p>
                    <a:p>
                      <a:pPr algn="ctr"/>
                      <a:r>
                        <a:rPr lang="en-US" sz="2800" b="0" i="0" dirty="0">
                          <a:solidFill>
                            <a:schemeClr val="tx1"/>
                          </a:solidFill>
                        </a:rPr>
                        <a:t>U</a:t>
                      </a:r>
                      <a:endParaRPr lang="ro-RO" sz="2800" b="0" i="0" dirty="0">
                        <a:solidFill>
                          <a:schemeClr val="tx1"/>
                        </a:solidFill>
                      </a:endParaRPr>
                    </a:p>
                    <a:p>
                      <a:pPr algn="ctr"/>
                      <a:r>
                        <a:rPr lang="en-US" sz="2800" b="0" i="0" dirty="0">
                          <a:solidFill>
                            <a:schemeClr val="tx1"/>
                          </a:solidFill>
                        </a:rPr>
                        <a:t>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MO</a:t>
                      </a:r>
                      <a:endParaRPr lang="ro-RO" sz="2800" b="0" i="0" dirty="0">
                        <a:solidFill>
                          <a:schemeClr val="tx1"/>
                        </a:solidFill>
                      </a:endParaRPr>
                    </a:p>
                    <a:p>
                      <a:pPr algn="ctr"/>
                      <a:r>
                        <a:rPr lang="en-US" sz="2800" b="0" i="0" dirty="0">
                          <a:solidFill>
                            <a:schemeClr val="tx1"/>
                          </a:solidFill>
                        </a:rPr>
                        <a:t>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T</a:t>
                      </a:r>
                      <a:endParaRPr lang="ro-RO" sz="2800" b="0" i="0" dirty="0">
                        <a:solidFill>
                          <a:schemeClr val="tx1"/>
                        </a:solidFill>
                      </a:endParaRPr>
                    </a:p>
                    <a:p>
                      <a:pPr algn="ctr"/>
                      <a:r>
                        <a:rPr lang="en-US" sz="2800" b="0" i="0" dirty="0">
                          <a:solidFill>
                            <a:schemeClr val="tx1"/>
                          </a:solidFill>
                        </a:rPr>
                        <a:t>U</a:t>
                      </a:r>
                      <a:endParaRPr lang="ro-RO" sz="2800" b="0" i="0" dirty="0">
                        <a:solidFill>
                          <a:schemeClr val="tx1"/>
                        </a:solidFill>
                      </a:endParaRPr>
                    </a:p>
                    <a:p>
                      <a:pPr algn="ctr"/>
                      <a:r>
                        <a:rPr lang="en-US" sz="2800" b="0" i="0" dirty="0">
                          <a:solidFill>
                            <a:schemeClr val="tx1"/>
                          </a:solidFill>
                        </a:rPr>
                        <a:t>E</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W</a:t>
                      </a:r>
                      <a:endParaRPr lang="ro-RO" sz="2800" b="0" i="0" dirty="0">
                        <a:solidFill>
                          <a:schemeClr val="tx1"/>
                        </a:solidFill>
                      </a:endParaRPr>
                    </a:p>
                    <a:p>
                      <a:pPr algn="ctr"/>
                      <a:r>
                        <a:rPr lang="en-US" sz="2800" b="0" i="0" dirty="0">
                          <a:solidFill>
                            <a:schemeClr val="tx1"/>
                          </a:solidFill>
                        </a:rPr>
                        <a:t>E</a:t>
                      </a:r>
                      <a:endParaRPr lang="ro-RO" sz="2800" b="0" i="0" dirty="0">
                        <a:solidFill>
                          <a:schemeClr val="tx1"/>
                        </a:solidFill>
                      </a:endParaRPr>
                    </a:p>
                    <a:p>
                      <a:pPr algn="ctr"/>
                      <a:r>
                        <a:rPr lang="en-US" sz="2800" b="0" i="0" dirty="0">
                          <a:solidFill>
                            <a:schemeClr val="tx1"/>
                          </a:solidFill>
                        </a:rPr>
                        <a:t>D</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T</a:t>
                      </a:r>
                      <a:endParaRPr lang="ro-RO" sz="2800" b="0" i="0" dirty="0">
                        <a:solidFill>
                          <a:schemeClr val="tx1"/>
                        </a:solidFill>
                      </a:endParaRPr>
                    </a:p>
                    <a:p>
                      <a:pPr algn="ctr"/>
                      <a:r>
                        <a:rPr lang="en-US" sz="2800" b="0" i="0" dirty="0">
                          <a:solidFill>
                            <a:schemeClr val="tx1"/>
                          </a:solidFill>
                        </a:rPr>
                        <a:t>H</a:t>
                      </a:r>
                      <a:endParaRPr lang="ro-RO" sz="2800" b="0" i="0" dirty="0">
                        <a:solidFill>
                          <a:schemeClr val="tx1"/>
                        </a:solidFill>
                      </a:endParaRPr>
                    </a:p>
                    <a:p>
                      <a:pPr algn="ctr"/>
                      <a:r>
                        <a:rPr lang="en-US" sz="2800" b="0" i="0" dirty="0">
                          <a:solidFill>
                            <a:schemeClr val="tx1"/>
                          </a:solidFill>
                        </a:rPr>
                        <a:t>U</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F</a:t>
                      </a:r>
                      <a:endParaRPr lang="ro-RO" sz="2800" b="0" i="0" dirty="0">
                        <a:solidFill>
                          <a:schemeClr val="tx1"/>
                        </a:solidFill>
                      </a:endParaRPr>
                    </a:p>
                    <a:p>
                      <a:pPr algn="ctr"/>
                      <a:r>
                        <a:rPr lang="en-US" sz="2800" b="0" i="0" dirty="0">
                          <a:solidFill>
                            <a:schemeClr val="tx1"/>
                          </a:solidFill>
                        </a:rPr>
                        <a:t>R</a:t>
                      </a:r>
                      <a:endParaRPr lang="ro-RO" sz="2800" b="0" i="0" dirty="0">
                        <a:solidFill>
                          <a:schemeClr val="tx1"/>
                        </a:solidFill>
                      </a:endParaRPr>
                    </a:p>
                    <a:p>
                      <a:pPr algn="ctr"/>
                      <a:r>
                        <a:rPr lang="en-US" sz="2800" b="0" i="0" dirty="0">
                          <a:solidFill>
                            <a:schemeClr val="tx1"/>
                          </a:solidFill>
                        </a:rPr>
                        <a:t>I</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S</a:t>
                      </a:r>
                      <a:endParaRPr lang="ro-RO" sz="2800" b="0" i="0" dirty="0">
                        <a:solidFill>
                          <a:schemeClr val="tx1"/>
                        </a:solidFill>
                      </a:endParaRPr>
                    </a:p>
                    <a:p>
                      <a:pPr algn="ctr"/>
                      <a:r>
                        <a:rPr lang="en-US" sz="2800" b="0" i="0" dirty="0">
                          <a:solidFill>
                            <a:schemeClr val="tx1"/>
                          </a:solidFill>
                        </a:rPr>
                        <a:t>A</a:t>
                      </a:r>
                      <a:endParaRPr lang="ro-RO" sz="2800" b="0" i="0" dirty="0">
                        <a:solidFill>
                          <a:schemeClr val="tx1"/>
                        </a:solidFill>
                      </a:endParaRPr>
                    </a:p>
                    <a:p>
                      <a:pPr algn="ctr"/>
                      <a:r>
                        <a:rPr lang="en-US" sz="2800" b="0" i="0" dirty="0">
                          <a:solidFill>
                            <a:schemeClr val="tx1"/>
                          </a:solidFill>
                        </a:rPr>
                        <a:t>T</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8603940"/>
                  </a:ext>
                </a:extLst>
              </a:tr>
              <a:tr h="948108">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3</a:t>
                      </a:r>
                      <a:endParaRPr lang="en-US" sz="240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4280794"/>
                  </a:ext>
                </a:extLst>
              </a:tr>
              <a:tr h="948108">
                <a:tc>
                  <a:txBody>
                    <a:bodyPr/>
                    <a:lstStyle/>
                    <a:p>
                      <a:pPr algn="ctr"/>
                      <a:r>
                        <a:rPr lang="ro-RO" sz="2400" dirty="0">
                          <a:solidFill>
                            <a:schemeClr val="tx1"/>
                          </a:solidFill>
                        </a:rPr>
                        <a:t>4</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6</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4962951"/>
                  </a:ext>
                </a:extLst>
              </a:tr>
              <a:tr h="948108">
                <a:tc>
                  <a:txBody>
                    <a:bodyPr/>
                    <a:lstStyle/>
                    <a:p>
                      <a:pPr algn="ctr"/>
                      <a:r>
                        <a:rPr lang="ro-RO" sz="2400" dirty="0">
                          <a:solidFill>
                            <a:schemeClr val="tx1"/>
                          </a:solidFill>
                        </a:rPr>
                        <a:t>11</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12</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13</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14</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16</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7521268"/>
                  </a:ext>
                </a:extLst>
              </a:tr>
              <a:tr h="948108">
                <a:tc>
                  <a:txBody>
                    <a:bodyPr/>
                    <a:lstStyle/>
                    <a:p>
                      <a:pPr algn="ctr"/>
                      <a:r>
                        <a:rPr lang="ro-RO" sz="2400" dirty="0">
                          <a:solidFill>
                            <a:schemeClr val="tx1"/>
                          </a:solidFill>
                        </a:rPr>
                        <a:t>18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19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21</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22</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23</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24</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0949619"/>
                  </a:ext>
                </a:extLst>
              </a:tr>
              <a:tr h="948108">
                <a:tc>
                  <a:txBody>
                    <a:bodyPr/>
                    <a:lstStyle/>
                    <a:p>
                      <a:pPr algn="ctr"/>
                      <a:r>
                        <a:rPr lang="ro-RO" sz="2400" dirty="0">
                          <a:solidFill>
                            <a:schemeClr val="tx1"/>
                          </a:solidFill>
                        </a:rPr>
                        <a:t>25</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26</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27</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28</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29</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30</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400" dirty="0">
                          <a:solidFill>
                            <a:schemeClr val="tx1"/>
                          </a:solidFill>
                        </a:rPr>
                        <a:t>31</a:t>
                      </a:r>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836556"/>
                  </a:ext>
                </a:extLst>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44698"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a:extLst>
              <a:ext uri="{FF2B5EF4-FFF2-40B4-BE49-F238E27FC236}">
                <a16:creationId xmlns:a16="http://schemas.microsoft.com/office/drawing/2014/main" id="{4594D5E3-E81C-4636-82DE-28972D3FB6DA}"/>
              </a:ext>
            </a:extLst>
          </p:cNvPr>
          <p:cNvSpPr>
            <a:spLocks noGrp="1"/>
          </p:cNvSpPr>
          <p:nvPr>
            <p:ph type="title"/>
          </p:nvPr>
        </p:nvSpPr>
        <p:spPr>
          <a:xfrm>
            <a:off x="0" y="0"/>
            <a:ext cx="5644698" cy="1143000"/>
          </a:xfrm>
        </p:spPr>
        <p:txBody>
          <a:bodyPr/>
          <a:lstStyle/>
          <a:p>
            <a:r>
              <a:rPr lang="en-US" dirty="0">
                <a:solidFill>
                  <a:schemeClr val="bg1"/>
                </a:solidFill>
              </a:rPr>
              <a:t>JULY 202</a:t>
            </a:r>
            <a:r>
              <a:rPr lang="ro-RO" dirty="0">
                <a:solidFill>
                  <a:schemeClr val="bg1"/>
                </a:solidFill>
              </a:rPr>
              <a:t>1</a:t>
            </a:r>
            <a:endParaRPr lang="en-US" dirty="0">
              <a:solidFill>
                <a:schemeClr val="bg1"/>
              </a:solidFill>
            </a:endParaRPr>
          </a:p>
        </p:txBody>
      </p:sp>
      <p:sp>
        <p:nvSpPr>
          <p:cNvPr id="4" name="Rectangle 3"/>
          <p:cNvSpPr/>
          <p:nvPr/>
        </p:nvSpPr>
        <p:spPr>
          <a:xfrm>
            <a:off x="5691998" y="168622"/>
            <a:ext cx="526106" cy="3539430"/>
          </a:xfrm>
          <a:prstGeom prst="rect">
            <a:avLst/>
          </a:prstGeom>
        </p:spPr>
        <p:txBody>
          <a:bodyPr wrap="none">
            <a:spAutoFit/>
          </a:bodyPr>
          <a:lstStyle/>
          <a:p>
            <a:r>
              <a:rPr lang="en-US" sz="2800" b="1" dirty="0">
                <a:latin typeface="Bodoni MT Black" pitchFamily="18" charset="0"/>
              </a:rPr>
              <a:t>G</a:t>
            </a:r>
            <a:endParaRPr lang="ro-RO" sz="2800" b="1" dirty="0">
              <a:latin typeface="Bodoni MT Black" pitchFamily="18" charset="0"/>
            </a:endParaRPr>
          </a:p>
          <a:p>
            <a:r>
              <a:rPr lang="en-US" sz="2800" b="1" dirty="0">
                <a:latin typeface="Bodoni MT Black" pitchFamily="18" charset="0"/>
              </a:rPr>
              <a:t>A</a:t>
            </a:r>
            <a:endParaRPr lang="ro-RO" sz="2800" b="1" dirty="0">
              <a:latin typeface="Bodoni MT Black" pitchFamily="18" charset="0"/>
            </a:endParaRPr>
          </a:p>
          <a:p>
            <a:r>
              <a:rPr lang="en-US" sz="2800" b="1" dirty="0">
                <a:latin typeface="Bodoni MT Black" pitchFamily="18" charset="0"/>
              </a:rPr>
              <a:t>Z</a:t>
            </a:r>
            <a:endParaRPr lang="ro-RO" sz="2800" b="1" dirty="0">
              <a:latin typeface="Bodoni MT Black" pitchFamily="18" charset="0"/>
            </a:endParaRPr>
          </a:p>
          <a:p>
            <a:r>
              <a:rPr lang="en-US" sz="2800" b="1" dirty="0">
                <a:latin typeface="Bodoni MT Black" pitchFamily="18" charset="0"/>
              </a:rPr>
              <a:t>P</a:t>
            </a:r>
            <a:endParaRPr lang="ro-RO" sz="2800" b="1" dirty="0">
              <a:latin typeface="Bodoni MT Black" pitchFamily="18" charset="0"/>
            </a:endParaRPr>
          </a:p>
          <a:p>
            <a:r>
              <a:rPr lang="en-US" sz="2800" b="1" dirty="0">
                <a:latin typeface="Bodoni MT Black" pitchFamily="18" charset="0"/>
              </a:rPr>
              <a:t>A</a:t>
            </a:r>
            <a:endParaRPr lang="ro-RO" sz="2800" b="1" dirty="0">
              <a:latin typeface="Bodoni MT Black" pitchFamily="18" charset="0"/>
            </a:endParaRPr>
          </a:p>
          <a:p>
            <a:r>
              <a:rPr lang="en-US" sz="2800" b="1" dirty="0">
                <a:latin typeface="Bodoni MT Black" pitchFamily="18" charset="0"/>
              </a:rPr>
              <a:t>C</a:t>
            </a:r>
            <a:endParaRPr lang="ro-RO" sz="2800" b="1" dirty="0">
              <a:latin typeface="Bodoni MT Black" pitchFamily="18" charset="0"/>
            </a:endParaRPr>
          </a:p>
          <a:p>
            <a:r>
              <a:rPr lang="en-US" sz="2800" b="1" dirty="0">
                <a:latin typeface="Bodoni MT Black" pitchFamily="18" charset="0"/>
              </a:rPr>
              <a:t>H</a:t>
            </a:r>
            <a:endParaRPr lang="ro-RO" sz="2800" b="1" dirty="0">
              <a:latin typeface="Bodoni MT Black" pitchFamily="18" charset="0"/>
            </a:endParaRPr>
          </a:p>
          <a:p>
            <a:r>
              <a:rPr lang="ro-RO" sz="2800" b="1" dirty="0">
                <a:latin typeface="Bodoni MT Black" pitchFamily="18" charset="0"/>
              </a:rPr>
              <a:t>O</a:t>
            </a:r>
            <a:r>
              <a:rPr lang="en-US" b="1" dirty="0"/>
              <a:t> </a:t>
            </a:r>
          </a:p>
        </p:txBody>
      </p:sp>
      <p:sp>
        <p:nvSpPr>
          <p:cNvPr id="7" name="Control 4"/>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9" name="Control 5"/>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0" name="Control 6"/>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 name="Control 7"/>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2" name="Control 8"/>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3" name="Control 9"/>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4" name="Control 10"/>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5" name="Control 11"/>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6" name="Control 12"/>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7" name="Control 13"/>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8" name="Rectangle 14"/>
          <p:cNvSpPr>
            <a:spLocks noChangeArrowheads="1"/>
          </p:cNvSpPr>
          <p:nvPr/>
        </p:nvSpPr>
        <p:spPr bwMode="auto">
          <a:xfrm>
            <a:off x="0" y="3753092"/>
            <a:ext cx="346841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2000" b="1" i="0" u="none" strike="noStrike" cap="none" normalizeH="0" baseline="0" dirty="0">
                <a:ln>
                  <a:noFill/>
                </a:ln>
                <a:solidFill>
                  <a:schemeClr val="tx1"/>
                </a:solidFill>
                <a:effectLst/>
                <a:latin typeface="Bodoni MT Black" pitchFamily="18" charset="0"/>
                <a:cs typeface="Arial" pitchFamily="34" charset="0"/>
              </a:rPr>
              <a:t>I</a:t>
            </a:r>
            <a:r>
              <a:rPr kumimoji="0" lang="en-US" sz="2000" b="1" i="0" u="none" strike="noStrike" cap="none" normalizeH="0" baseline="0" dirty="0">
                <a:ln>
                  <a:noFill/>
                </a:ln>
                <a:solidFill>
                  <a:schemeClr val="tx1"/>
                </a:solidFill>
                <a:effectLst/>
                <a:latin typeface="Bodoni MT Black" pitchFamily="18" charset="0"/>
                <a:cs typeface="Arial" pitchFamily="34" charset="0"/>
              </a:rPr>
              <a:t>ngredients</a:t>
            </a:r>
            <a:r>
              <a:rPr kumimoji="0" lang="ro-RO" sz="2000" b="1" i="0" u="none" strike="noStrike" cap="none" normalizeH="0" baseline="0" dirty="0">
                <a:ln>
                  <a:noFill/>
                </a:ln>
                <a:solidFill>
                  <a:schemeClr val="tx1"/>
                </a:solidFill>
                <a:effectLst/>
                <a:latin typeface="Bodoni MT Black" pitchFamily="18" charset="0"/>
                <a:cs typeface="Arial" pitchFamily="34" charset="0"/>
              </a:rPr>
              <a:t>:</a:t>
            </a:r>
            <a:r>
              <a:rPr kumimoji="0" lang="en-US" sz="2000" b="1" i="0" u="none" strike="noStrike" cap="none" normalizeH="0" baseline="0" dirty="0">
                <a:ln>
                  <a:noFill/>
                </a:ln>
                <a:solidFill>
                  <a:schemeClr val="tx1"/>
                </a:solidFill>
                <a:effectLst/>
                <a:latin typeface="Bodoni MT Black" pitchFamily="18" charset="0"/>
                <a:cs typeface="Arial" pitchFamily="34" charset="0"/>
              </a:rPr>
              <a:t> </a:t>
            </a:r>
            <a:endParaRPr kumimoji="0" lang="ro-RO" sz="2000" b="1" i="0" u="none" strike="noStrike" cap="none" normalizeH="0" baseline="0" dirty="0">
              <a:ln>
                <a:noFill/>
              </a:ln>
              <a:solidFill>
                <a:schemeClr val="tx1"/>
              </a:solidFill>
              <a:effectLst/>
              <a:latin typeface="Bodoni MT Black"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3 cucumbers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2 slices of bread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2 tablespoons vinegar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1 kg tomatoes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1/2 green bell pepper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1/4 onion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1 cup water</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1 clove of garlic </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1 teaspoon salt</a:t>
            </a:r>
            <a:endParaRPr kumimoji="0" lang="ro-RO" b="0" i="0" u="none" strike="noStrike" cap="none" normalizeH="0" baseline="0" dirty="0">
              <a:ln>
                <a:noFill/>
              </a:ln>
              <a:solidFill>
                <a:schemeClr val="tx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Unicode MS"/>
                <a:cs typeface="Arial" pitchFamily="34" charset="0"/>
              </a:rPr>
              <a:t>▢ 50 ml oil</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308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6535" y="5959365"/>
            <a:ext cx="1085358" cy="723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68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021ED747-697C-4807-AFBA-3C6168568617}"/>
              </a:ext>
            </a:extLst>
          </p:cNvPr>
          <p:cNvGraphicFramePr>
            <a:graphicFrameLocks noGrp="1"/>
          </p:cNvGraphicFramePr>
          <p:nvPr>
            <p:ph sz="quarter" idx="14"/>
            <p:extLst>
              <p:ext uri="{D42A27DB-BD31-4B8C-83A1-F6EECF244321}">
                <p14:modId xmlns:p14="http://schemas.microsoft.com/office/powerpoint/2010/main" val="3872598314"/>
              </p:ext>
            </p:extLst>
          </p:nvPr>
        </p:nvGraphicFramePr>
        <p:xfrm>
          <a:off x="0" y="0"/>
          <a:ext cx="4399235" cy="5519100"/>
        </p:xfrm>
        <a:graphic>
          <a:graphicData uri="http://schemas.openxmlformats.org/drawingml/2006/table">
            <a:tbl>
              <a:tblPr firstRow="1" bandRow="1">
                <a:tableStyleId>{5C22544A-7EE6-4342-B048-85BDC9FD1C3A}</a:tableStyleId>
              </a:tblPr>
              <a:tblGrid>
                <a:gridCol w="628462">
                  <a:extLst>
                    <a:ext uri="{9D8B030D-6E8A-4147-A177-3AD203B41FA5}">
                      <a16:colId xmlns:a16="http://schemas.microsoft.com/office/drawing/2014/main" val="4083248714"/>
                    </a:ext>
                  </a:extLst>
                </a:gridCol>
                <a:gridCol w="628462">
                  <a:extLst>
                    <a:ext uri="{9D8B030D-6E8A-4147-A177-3AD203B41FA5}">
                      <a16:colId xmlns:a16="http://schemas.microsoft.com/office/drawing/2014/main" val="3615370326"/>
                    </a:ext>
                  </a:extLst>
                </a:gridCol>
                <a:gridCol w="628462">
                  <a:extLst>
                    <a:ext uri="{9D8B030D-6E8A-4147-A177-3AD203B41FA5}">
                      <a16:colId xmlns:a16="http://schemas.microsoft.com/office/drawing/2014/main" val="3831346100"/>
                    </a:ext>
                  </a:extLst>
                </a:gridCol>
                <a:gridCol w="628462">
                  <a:extLst>
                    <a:ext uri="{9D8B030D-6E8A-4147-A177-3AD203B41FA5}">
                      <a16:colId xmlns:a16="http://schemas.microsoft.com/office/drawing/2014/main" val="600904543"/>
                    </a:ext>
                  </a:extLst>
                </a:gridCol>
                <a:gridCol w="578008">
                  <a:extLst>
                    <a:ext uri="{9D8B030D-6E8A-4147-A177-3AD203B41FA5}">
                      <a16:colId xmlns:a16="http://schemas.microsoft.com/office/drawing/2014/main" val="2281975534"/>
                    </a:ext>
                  </a:extLst>
                </a:gridCol>
                <a:gridCol w="678917">
                  <a:extLst>
                    <a:ext uri="{9D8B030D-6E8A-4147-A177-3AD203B41FA5}">
                      <a16:colId xmlns:a16="http://schemas.microsoft.com/office/drawing/2014/main" val="3407219568"/>
                    </a:ext>
                  </a:extLst>
                </a:gridCol>
                <a:gridCol w="628462">
                  <a:extLst>
                    <a:ext uri="{9D8B030D-6E8A-4147-A177-3AD203B41FA5}">
                      <a16:colId xmlns:a16="http://schemas.microsoft.com/office/drawing/2014/main" val="2601992904"/>
                    </a:ext>
                  </a:extLst>
                </a:gridCol>
              </a:tblGrid>
              <a:tr h="1214474">
                <a:tc>
                  <a:txBody>
                    <a:bodyPr/>
                    <a:lstStyle/>
                    <a:p>
                      <a:pPr algn="ctr"/>
                      <a:r>
                        <a:rPr lang="en-US" sz="2800" b="0" i="0" dirty="0">
                          <a:solidFill>
                            <a:schemeClr val="tx1"/>
                          </a:solidFill>
                        </a:rPr>
                        <a:t>S</a:t>
                      </a:r>
                      <a:endParaRPr lang="ro-RO" sz="2800" b="0" i="0" dirty="0">
                        <a:solidFill>
                          <a:schemeClr val="tx1"/>
                        </a:solidFill>
                      </a:endParaRPr>
                    </a:p>
                    <a:p>
                      <a:pPr algn="ctr"/>
                      <a:r>
                        <a:rPr lang="en-US" sz="2800" b="0" i="0" dirty="0">
                          <a:solidFill>
                            <a:schemeClr val="tx1"/>
                          </a:solidFill>
                        </a:rPr>
                        <a:t>U</a:t>
                      </a:r>
                      <a:endParaRPr lang="ro-RO" sz="2800" b="0" i="0" dirty="0">
                        <a:solidFill>
                          <a:schemeClr val="tx1"/>
                        </a:solidFill>
                      </a:endParaRPr>
                    </a:p>
                    <a:p>
                      <a:pPr algn="ctr"/>
                      <a:r>
                        <a:rPr lang="en-US" sz="2800" b="0" i="0" dirty="0">
                          <a:solidFill>
                            <a:schemeClr val="tx1"/>
                          </a:solidFill>
                        </a:rPr>
                        <a:t>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MO</a:t>
                      </a:r>
                      <a:endParaRPr lang="ro-RO" sz="2800" b="0" i="0" dirty="0">
                        <a:solidFill>
                          <a:schemeClr val="tx1"/>
                        </a:solidFill>
                      </a:endParaRPr>
                    </a:p>
                    <a:p>
                      <a:pPr algn="ctr"/>
                      <a:r>
                        <a:rPr lang="en-US" sz="2800" b="0" i="0" dirty="0">
                          <a:solidFill>
                            <a:schemeClr val="tx1"/>
                          </a:solidFill>
                        </a:rPr>
                        <a:t>N</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T</a:t>
                      </a:r>
                      <a:endParaRPr lang="ro-RO" sz="2800" b="0" i="0" dirty="0">
                        <a:solidFill>
                          <a:schemeClr val="tx1"/>
                        </a:solidFill>
                      </a:endParaRPr>
                    </a:p>
                    <a:p>
                      <a:pPr algn="ctr"/>
                      <a:r>
                        <a:rPr lang="en-US" sz="2800" b="0" i="0" dirty="0">
                          <a:solidFill>
                            <a:schemeClr val="tx1"/>
                          </a:solidFill>
                        </a:rPr>
                        <a:t>U</a:t>
                      </a:r>
                      <a:endParaRPr lang="ro-RO" sz="2800" b="0" i="0" dirty="0">
                        <a:solidFill>
                          <a:schemeClr val="tx1"/>
                        </a:solidFill>
                      </a:endParaRPr>
                    </a:p>
                    <a:p>
                      <a:pPr algn="ctr"/>
                      <a:r>
                        <a:rPr lang="en-US" sz="2800" b="0" i="0" dirty="0">
                          <a:solidFill>
                            <a:schemeClr val="tx1"/>
                          </a:solidFill>
                        </a:rPr>
                        <a:t>E</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W</a:t>
                      </a:r>
                      <a:endParaRPr lang="ro-RO" sz="2800" b="0" i="0" dirty="0">
                        <a:solidFill>
                          <a:schemeClr val="tx1"/>
                        </a:solidFill>
                      </a:endParaRPr>
                    </a:p>
                    <a:p>
                      <a:pPr algn="ctr"/>
                      <a:r>
                        <a:rPr lang="en-US" sz="2800" b="0" i="0" dirty="0">
                          <a:solidFill>
                            <a:schemeClr val="tx1"/>
                          </a:solidFill>
                        </a:rPr>
                        <a:t>E</a:t>
                      </a:r>
                      <a:endParaRPr lang="ro-RO" sz="2800" b="0" i="0" dirty="0">
                        <a:solidFill>
                          <a:schemeClr val="tx1"/>
                        </a:solidFill>
                      </a:endParaRPr>
                    </a:p>
                    <a:p>
                      <a:pPr algn="ctr"/>
                      <a:r>
                        <a:rPr lang="en-US" sz="2800" b="0" i="0" dirty="0">
                          <a:solidFill>
                            <a:schemeClr val="tx1"/>
                          </a:solidFill>
                        </a:rPr>
                        <a:t>D</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T</a:t>
                      </a:r>
                      <a:endParaRPr lang="ro-RO" sz="2800" b="0" i="0" dirty="0">
                        <a:solidFill>
                          <a:schemeClr val="tx1"/>
                        </a:solidFill>
                      </a:endParaRPr>
                    </a:p>
                    <a:p>
                      <a:pPr algn="ctr"/>
                      <a:r>
                        <a:rPr lang="en-US" sz="2800" b="0" i="0" dirty="0">
                          <a:solidFill>
                            <a:schemeClr val="tx1"/>
                          </a:solidFill>
                        </a:rPr>
                        <a:t>HU</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F</a:t>
                      </a:r>
                      <a:endParaRPr lang="ro-RO" sz="2800" b="0" i="0" dirty="0">
                        <a:solidFill>
                          <a:schemeClr val="tx1"/>
                        </a:solidFill>
                      </a:endParaRPr>
                    </a:p>
                    <a:p>
                      <a:pPr algn="ctr"/>
                      <a:r>
                        <a:rPr lang="en-US" sz="2800" b="0" i="0" dirty="0">
                          <a:solidFill>
                            <a:schemeClr val="tx1"/>
                          </a:solidFill>
                        </a:rPr>
                        <a:t>R</a:t>
                      </a:r>
                      <a:endParaRPr lang="ro-RO" sz="2800" b="0" i="0" dirty="0">
                        <a:solidFill>
                          <a:schemeClr val="tx1"/>
                        </a:solidFill>
                      </a:endParaRPr>
                    </a:p>
                    <a:p>
                      <a:pPr algn="ctr"/>
                      <a:r>
                        <a:rPr lang="en-US" sz="2800" b="0" i="0" dirty="0">
                          <a:solidFill>
                            <a:schemeClr val="tx1"/>
                          </a:solidFill>
                        </a:rPr>
                        <a:t>I</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i="0" dirty="0">
                          <a:solidFill>
                            <a:schemeClr val="tx1"/>
                          </a:solidFill>
                        </a:rPr>
                        <a:t>S</a:t>
                      </a:r>
                      <a:endParaRPr lang="ro-RO" sz="2800" b="0" i="0" dirty="0">
                        <a:solidFill>
                          <a:schemeClr val="tx1"/>
                        </a:solidFill>
                      </a:endParaRPr>
                    </a:p>
                    <a:p>
                      <a:pPr algn="ctr"/>
                      <a:r>
                        <a:rPr lang="en-US" sz="2800" b="0" i="0" dirty="0">
                          <a:solidFill>
                            <a:schemeClr val="tx1"/>
                          </a:solidFill>
                        </a:rPr>
                        <a:t>A</a:t>
                      </a:r>
                      <a:endParaRPr lang="ro-RO" sz="2800" b="0" i="0" dirty="0">
                        <a:solidFill>
                          <a:schemeClr val="tx1"/>
                        </a:solidFill>
                      </a:endParaRPr>
                    </a:p>
                    <a:p>
                      <a:pPr algn="ctr"/>
                      <a:r>
                        <a:rPr lang="en-US" sz="2800" b="0" i="0" dirty="0">
                          <a:solidFill>
                            <a:schemeClr val="tx1"/>
                          </a:solidFill>
                        </a:rPr>
                        <a:t>T</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928819"/>
                  </a:ext>
                </a:extLst>
              </a:tr>
              <a:tr h="691250">
                <a:tc>
                  <a:txBody>
                    <a:bodyPr/>
                    <a:lstStyle/>
                    <a:p>
                      <a:pPr algn="ctr"/>
                      <a:r>
                        <a:rPr lang="ro-RO" sz="2800" b="1" i="0" baseline="0" dirty="0">
                          <a:solidFill>
                            <a:schemeClr val="tx1"/>
                          </a:solidFill>
                        </a:rPr>
                        <a:t>1</a:t>
                      </a:r>
                      <a:endParaRPr lang="en-US" sz="2800" b="1"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800" b="1" i="0" baseline="0" dirty="0">
                          <a:solidFill>
                            <a:schemeClr val="tx1"/>
                          </a:solidFill>
                        </a:rPr>
                        <a:t>2</a:t>
                      </a:r>
                      <a:endParaRPr lang="en-US" sz="2800" b="1"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800" b="1" i="0" baseline="0" dirty="0">
                          <a:solidFill>
                            <a:schemeClr val="tx1"/>
                          </a:solidFill>
                        </a:rPr>
                        <a:t>3</a:t>
                      </a:r>
                      <a:endParaRPr lang="en-US" sz="2800" b="1"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800" b="1" i="0" baseline="0" dirty="0">
                          <a:solidFill>
                            <a:schemeClr val="tx1"/>
                          </a:solidFill>
                        </a:rPr>
                        <a:t>4</a:t>
                      </a:r>
                      <a:endParaRPr lang="en-US" sz="2800" b="1"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800" b="1" i="0" baseline="0" dirty="0">
                          <a:solidFill>
                            <a:schemeClr val="tx1"/>
                          </a:solidFill>
                        </a:rPr>
                        <a:t>5</a:t>
                      </a:r>
                      <a:endParaRPr lang="en-US" sz="2800" b="1"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800" b="1" i="0" baseline="0" dirty="0">
                          <a:solidFill>
                            <a:schemeClr val="tx1"/>
                          </a:solidFill>
                        </a:rPr>
                        <a:t>6</a:t>
                      </a:r>
                      <a:endParaRPr lang="en-US" sz="2800" b="1" i="0" baseline="0"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7</a:t>
                      </a:r>
                      <a:endParaRPr lang="en-US" sz="2800" b="1" dirty="0">
                        <a:solidFill>
                          <a:schemeClr val="tx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507621"/>
                  </a:ext>
                </a:extLst>
              </a:tr>
              <a:tr h="691250">
                <a:tc>
                  <a:txBody>
                    <a:bodyPr/>
                    <a:lstStyle/>
                    <a:p>
                      <a:pPr algn="ctr"/>
                      <a:r>
                        <a:rPr lang="ro-RO" sz="2800" b="1" dirty="0">
                          <a:solidFill>
                            <a:schemeClr val="tx1"/>
                          </a:solidFill>
                        </a:rPr>
                        <a:t>8</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9</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10</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11</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12</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13</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14</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8785525"/>
                  </a:ext>
                </a:extLst>
              </a:tr>
              <a:tr h="691250">
                <a:tc>
                  <a:txBody>
                    <a:bodyPr/>
                    <a:lstStyle/>
                    <a:p>
                      <a:pPr algn="ctr"/>
                      <a:r>
                        <a:rPr lang="ro-RO" sz="2800" b="1" dirty="0">
                          <a:solidFill>
                            <a:schemeClr val="tx1"/>
                          </a:solidFill>
                        </a:rPr>
                        <a:t>15</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16</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17</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18</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19</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20</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21</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2705896"/>
                  </a:ext>
                </a:extLst>
              </a:tr>
              <a:tr h="691250">
                <a:tc>
                  <a:txBody>
                    <a:bodyPr/>
                    <a:lstStyle/>
                    <a:p>
                      <a:pPr algn="ctr"/>
                      <a:r>
                        <a:rPr lang="ro-RO" sz="2800" b="1" dirty="0">
                          <a:solidFill>
                            <a:schemeClr val="tx1"/>
                          </a:solidFill>
                        </a:rPr>
                        <a:t>22</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23</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24</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25</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26</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27</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28</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6470804"/>
                  </a:ext>
                </a:extLst>
              </a:tr>
              <a:tr h="691250">
                <a:tc>
                  <a:txBody>
                    <a:bodyPr/>
                    <a:lstStyle/>
                    <a:p>
                      <a:pPr algn="ctr"/>
                      <a:r>
                        <a:rPr lang="ro-RO" sz="2800" b="1" dirty="0">
                          <a:solidFill>
                            <a:schemeClr val="tx1"/>
                          </a:solidFill>
                        </a:rPr>
                        <a:t>29</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30</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o-RO" sz="2800" b="1" dirty="0">
                          <a:solidFill>
                            <a:schemeClr val="tx1"/>
                          </a:solidFill>
                        </a:rPr>
                        <a:t>31</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5484742"/>
                  </a:ext>
                </a:extLst>
              </a:tr>
              <a:tr h="691250">
                <a:tc>
                  <a:txBody>
                    <a:bodyPr/>
                    <a:lstStyle/>
                    <a:p>
                      <a:pPr algn="ctr"/>
                      <a:endParaRPr lang="en-US" sz="28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6761011"/>
                  </a:ext>
                </a:extLst>
              </a:tr>
            </a:tbl>
          </a:graphicData>
        </a:graphic>
      </p:graphicFrame>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917" y="0"/>
            <a:ext cx="5546084" cy="3941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a:extLst>
              <a:ext uri="{FF2B5EF4-FFF2-40B4-BE49-F238E27FC236}">
                <a16:creationId xmlns:a16="http://schemas.microsoft.com/office/drawing/2014/main" id="{E48EE4F8-FED9-483B-ACFC-E066B3D026A8}"/>
              </a:ext>
            </a:extLst>
          </p:cNvPr>
          <p:cNvSpPr>
            <a:spLocks noGrp="1"/>
          </p:cNvSpPr>
          <p:nvPr>
            <p:ph type="title"/>
          </p:nvPr>
        </p:nvSpPr>
        <p:spPr>
          <a:xfrm>
            <a:off x="6645917" y="0"/>
            <a:ext cx="5546083" cy="1143000"/>
          </a:xfrm>
        </p:spPr>
        <p:txBody>
          <a:bodyPr/>
          <a:lstStyle/>
          <a:p>
            <a:r>
              <a:rPr lang="en-US" dirty="0">
                <a:solidFill>
                  <a:schemeClr val="bg1"/>
                </a:solidFill>
              </a:rPr>
              <a:t>AUGUST 202</a:t>
            </a:r>
            <a:r>
              <a:rPr lang="ro-RO" dirty="0">
                <a:solidFill>
                  <a:schemeClr val="bg1"/>
                </a:solidFill>
              </a:rPr>
              <a:t>1</a:t>
            </a:r>
            <a:endParaRPr lang="en-US" dirty="0">
              <a:solidFill>
                <a:schemeClr val="bg1"/>
              </a:solidFill>
            </a:endParaRPr>
          </a:p>
        </p:txBody>
      </p:sp>
      <p:sp>
        <p:nvSpPr>
          <p:cNvPr id="4" name="TextBox 3"/>
          <p:cNvSpPr txBox="1"/>
          <p:nvPr/>
        </p:nvSpPr>
        <p:spPr>
          <a:xfrm>
            <a:off x="6164315" y="0"/>
            <a:ext cx="788275" cy="4093428"/>
          </a:xfrm>
          <a:prstGeom prst="rect">
            <a:avLst/>
          </a:prstGeom>
          <a:noFill/>
        </p:spPr>
        <p:txBody>
          <a:bodyPr wrap="square" rtlCol="0">
            <a:spAutoFit/>
          </a:bodyPr>
          <a:lstStyle/>
          <a:p>
            <a:r>
              <a:rPr lang="ro-RO" sz="2000" b="1" dirty="0">
                <a:latin typeface="Bodoni MT Black" pitchFamily="18" charset="0"/>
              </a:rPr>
              <a:t>L</a:t>
            </a:r>
            <a:br>
              <a:rPr lang="ro-RO" sz="2000" b="1" dirty="0">
                <a:latin typeface="Bodoni MT Black" pitchFamily="18" charset="0"/>
              </a:rPr>
            </a:br>
            <a:endParaRPr lang="ro-RO" sz="2000" b="1" dirty="0">
              <a:latin typeface="Bodoni MT Black" pitchFamily="18" charset="0"/>
            </a:endParaRPr>
          </a:p>
          <a:p>
            <a:r>
              <a:rPr lang="ro-RO" sz="2000" b="1" dirty="0">
                <a:latin typeface="Bodoni MT Black" pitchFamily="18" charset="0"/>
              </a:rPr>
              <a:t>A</a:t>
            </a:r>
          </a:p>
          <a:p>
            <a:endParaRPr lang="ro-RO" sz="2000" b="1" dirty="0">
              <a:latin typeface="Bodoni MT Black" pitchFamily="18" charset="0"/>
            </a:endParaRPr>
          </a:p>
          <a:p>
            <a:r>
              <a:rPr lang="ro-RO" sz="2000" b="1" dirty="0">
                <a:latin typeface="Bodoni MT Black" pitchFamily="18" charset="0"/>
              </a:rPr>
              <a:t>S</a:t>
            </a:r>
          </a:p>
          <a:p>
            <a:endParaRPr lang="ro-RO" sz="2000" b="1" dirty="0">
              <a:latin typeface="Bodoni MT Black" pitchFamily="18" charset="0"/>
            </a:endParaRPr>
          </a:p>
          <a:p>
            <a:r>
              <a:rPr lang="ro-RO" sz="2000" b="1" dirty="0">
                <a:latin typeface="Bodoni MT Black" pitchFamily="18" charset="0"/>
              </a:rPr>
              <a:t>A</a:t>
            </a:r>
          </a:p>
          <a:p>
            <a:endParaRPr lang="ro-RO" sz="2000" b="1" dirty="0">
              <a:latin typeface="Bodoni MT Black" pitchFamily="18" charset="0"/>
            </a:endParaRPr>
          </a:p>
          <a:p>
            <a:r>
              <a:rPr lang="ro-RO" sz="2000" b="1" dirty="0">
                <a:latin typeface="Bodoni MT Black" pitchFamily="18" charset="0"/>
              </a:rPr>
              <a:t>G</a:t>
            </a:r>
          </a:p>
          <a:p>
            <a:endParaRPr lang="ro-RO" sz="2000" b="1" dirty="0">
              <a:latin typeface="Bodoni MT Black" pitchFamily="18" charset="0"/>
            </a:endParaRPr>
          </a:p>
          <a:p>
            <a:r>
              <a:rPr lang="ro-RO" sz="2000" b="1" dirty="0">
                <a:latin typeface="Bodoni MT Black" pitchFamily="18" charset="0"/>
              </a:rPr>
              <a:t>N</a:t>
            </a:r>
          </a:p>
          <a:p>
            <a:endParaRPr lang="ro-RO" sz="2000" b="1" dirty="0">
              <a:latin typeface="Bodoni MT Black" pitchFamily="18" charset="0"/>
            </a:endParaRPr>
          </a:p>
          <a:p>
            <a:r>
              <a:rPr lang="ro-RO" sz="2000" b="1" dirty="0">
                <a:latin typeface="Bodoni MT Black" pitchFamily="18" charset="0"/>
              </a:rPr>
              <a:t>A</a:t>
            </a:r>
            <a:endParaRPr lang="en-US" sz="2000" b="1" dirty="0">
              <a:latin typeface="Bodoni MT Black" pitchFamily="18"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66" y="5672138"/>
            <a:ext cx="150495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2412122" y="4026456"/>
            <a:ext cx="3752193"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Bodoni MT Black" pitchFamily="18" charset="0"/>
                <a:cs typeface="Arial" pitchFamily="34" charset="0"/>
              </a:rPr>
              <a:t>INGREDIENTS</a:t>
            </a:r>
            <a:endParaRPr kumimoji="0" lang="ro-RO" b="1" i="0" u="none" strike="noStrike" cap="none" normalizeH="0" baseline="0" dirty="0">
              <a:ln>
                <a:noFill/>
              </a:ln>
              <a:solidFill>
                <a:schemeClr val="tx1"/>
              </a:solidFill>
              <a:effectLst/>
              <a:latin typeface="Bodoni MT Black"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Unicode MS"/>
                <a:cs typeface="Arial" pitchFamily="34" charset="0"/>
              </a:rPr>
              <a:t>For bolognese sauce: </a:t>
            </a:r>
            <a:r>
              <a:rPr kumimoji="0" lang="en-US" b="0" i="0" u="none" strike="noStrike" cap="none" normalizeH="0" baseline="0" dirty="0">
                <a:ln>
                  <a:noFill/>
                </a:ln>
                <a:solidFill>
                  <a:schemeClr val="tx1"/>
                </a:solidFill>
                <a:effectLst/>
                <a:latin typeface="Arial Unicode MS"/>
                <a:cs typeface="Arial" pitchFamily="34" charset="0"/>
              </a:rPr>
              <a:t>▢ 1 kg of minced beef ▢ 1 kg mashed tomatoes ▢ 3-4 tablespoons oil ▢ 2 tablespoons tomato paste ▢ 2 carrots ▢ 2 onions ▢ 2 bay leaves ▢ 3 cloves of garlic ▢ a little rosemary ▢ a little thyme ▢ Italian herbs ▢ salt ▢ pepper</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5"/>
          <p:cNvSpPr>
            <a:spLocks noChangeArrowheads="1"/>
          </p:cNvSpPr>
          <p:nvPr/>
        </p:nvSpPr>
        <p:spPr bwMode="auto">
          <a:xfrm>
            <a:off x="6360448" y="4338935"/>
            <a:ext cx="53918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b="1" i="0" u="none" strike="noStrike" cap="none" normalizeH="0" baseline="0" dirty="0">
                <a:ln>
                  <a:noFill/>
                </a:ln>
                <a:solidFill>
                  <a:schemeClr val="tx1"/>
                </a:solidFill>
                <a:effectLst/>
                <a:latin typeface="Arial Unicode MS"/>
                <a:cs typeface="Arial" pitchFamily="34" charset="0"/>
              </a:rPr>
              <a:t>  </a:t>
            </a:r>
            <a:r>
              <a:rPr kumimoji="0" lang="en-US" b="1" i="0" u="none" strike="noStrike" cap="none" normalizeH="0" baseline="0" dirty="0">
                <a:ln>
                  <a:noFill/>
                </a:ln>
                <a:solidFill>
                  <a:schemeClr val="tx1"/>
                </a:solidFill>
                <a:effectLst/>
                <a:latin typeface="Arial Unicode MS"/>
                <a:cs typeface="Arial" pitchFamily="34" charset="0"/>
              </a:rPr>
              <a:t>For bechamel sauce: </a:t>
            </a:r>
            <a:r>
              <a:rPr kumimoji="0" lang="en-US" b="0" i="0" u="none" strike="noStrike" cap="none" normalizeH="0" baseline="0" dirty="0">
                <a:ln>
                  <a:noFill/>
                </a:ln>
                <a:solidFill>
                  <a:schemeClr val="tx1"/>
                </a:solidFill>
                <a:effectLst/>
                <a:latin typeface="Arial Unicode MS"/>
                <a:cs typeface="Arial" pitchFamily="34" charset="0"/>
              </a:rPr>
              <a:t>▢ 700 ml milk ▢ 70 g flour ▢ 70 g butter ▢ 1 bay leaf ▢ a little thyme ▢ nutmeg ▢ pepper ▢ salt</a:t>
            </a:r>
            <a:r>
              <a:rPr kumimoji="0" lang="en-US" b="0" i="0" u="none" strike="noStrike" cap="none" normalizeH="0" baseline="0" dirty="0">
                <a:ln>
                  <a:noFill/>
                </a:ln>
                <a:solidFill>
                  <a:schemeClr val="tx1"/>
                </a:solidFill>
                <a:effectLst/>
                <a:latin typeface="Arial" pitchFamily="34" charset="0"/>
                <a:cs typeface="Arial" pitchFamily="34" charset="0"/>
              </a:rPr>
              <a:t> </a:t>
            </a:r>
          </a:p>
        </p:txBody>
      </p:sp>
      <p:sp>
        <p:nvSpPr>
          <p:cNvPr id="9" name="Rectangle 6"/>
          <p:cNvSpPr>
            <a:spLocks noChangeArrowheads="1"/>
          </p:cNvSpPr>
          <p:nvPr/>
        </p:nvSpPr>
        <p:spPr bwMode="auto">
          <a:xfrm>
            <a:off x="6558452" y="5258847"/>
            <a:ext cx="466659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Unicode MS"/>
                <a:cs typeface="Arial" pitchFamily="34" charset="0"/>
              </a:rPr>
              <a:t>For assembly: </a:t>
            </a:r>
            <a:r>
              <a:rPr kumimoji="0" lang="en-US" b="0" i="0" u="none" strike="noStrike" cap="none" normalizeH="0" baseline="0" dirty="0">
                <a:ln>
                  <a:noFill/>
                </a:ln>
                <a:solidFill>
                  <a:schemeClr val="tx1"/>
                </a:solidFill>
                <a:effectLst/>
                <a:latin typeface="Arial Unicode MS"/>
                <a:cs typeface="Arial" pitchFamily="34" charset="0"/>
              </a:rPr>
              <a:t>▢ 200 g mozzarella ▢ 100 g parmesan ▢</a:t>
            </a:r>
            <a:r>
              <a:rPr kumimoji="0" lang="ro-RO" b="0" i="0" u="none" strike="noStrike" cap="none" normalizeH="0" dirty="0">
                <a:ln>
                  <a:noFill/>
                </a:ln>
                <a:solidFill>
                  <a:schemeClr val="tx1"/>
                </a:solidFill>
                <a:effectLst/>
                <a:latin typeface="Arial Unicode MS"/>
                <a:cs typeface="Arial" pitchFamily="34" charset="0"/>
              </a:rPr>
              <a:t> </a:t>
            </a:r>
            <a:r>
              <a:rPr kumimoji="0" lang="en-US" b="0" i="0" u="none" strike="noStrike" cap="none" normalizeH="0" baseline="0" dirty="0">
                <a:ln>
                  <a:noFill/>
                </a:ln>
                <a:solidFill>
                  <a:schemeClr val="tx1"/>
                </a:solidFill>
                <a:effectLst/>
                <a:latin typeface="Arial Unicode MS"/>
                <a:cs typeface="Arial" pitchFamily="34" charset="0"/>
              </a:rPr>
              <a:t>lasagna</a:t>
            </a:r>
            <a:r>
              <a:rPr kumimoji="0" lang="ro-RO" b="0" i="0" u="none" strike="noStrike" cap="none" normalizeH="0" baseline="0" dirty="0">
                <a:ln>
                  <a:noFill/>
                </a:ln>
                <a:solidFill>
                  <a:schemeClr val="tx1"/>
                </a:solidFill>
                <a:effectLst/>
                <a:latin typeface="Arial Unicode MS"/>
                <a:cs typeface="Arial" pitchFamily="34" charset="0"/>
              </a:rPr>
              <a:t> noodles</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551360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081B2120-F14A-43E1-BE14-15EBE33369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6976B7-9846-47C3-A418-251B8511E31B}">
  <ds:schemaRefs>
    <ds:schemaRef ds:uri="http://schemas.microsoft.com/sharepoint/v3/contenttype/forms"/>
  </ds:schemaRefs>
</ds:datastoreItem>
</file>

<file path=customXml/itemProps3.xml><?xml version="1.0" encoding="utf-8"?>
<ds:datastoreItem xmlns:ds="http://schemas.openxmlformats.org/officeDocument/2006/customXml" ds:itemID="{CA3C529A-BAE6-45AD-A7D0-B26FFE435268}">
  <ds:schemaRefs>
    <ds:schemaRef ds:uri="http://purl.org/dc/dcmitype/"/>
    <ds:schemaRef ds:uri="http://schemas.microsoft.com/office/2006/metadata/properties"/>
    <ds:schemaRef ds:uri="16c05727-aa75-4e4a-9b5f-8a80a1165891"/>
    <ds:schemaRef ds:uri="71af3243-3dd4-4a8d-8c0d-dd76da1f02a5"/>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1425</Words>
  <Application>Microsoft Office PowerPoint</Application>
  <PresentationFormat>Ecran lat</PresentationFormat>
  <Paragraphs>790</Paragraphs>
  <Slides>14</Slides>
  <Notes>12</Notes>
  <HiddenSlides>0</HiddenSlides>
  <MMClips>0</MMClips>
  <ScaleCrop>false</ScaleCrop>
  <HeadingPairs>
    <vt:vector size="6" baseType="variant">
      <vt:variant>
        <vt:lpstr>Fonturi utilizate</vt:lpstr>
      </vt:variant>
      <vt:variant>
        <vt:i4>6</vt:i4>
      </vt:variant>
      <vt:variant>
        <vt:lpstr>Temă</vt:lpstr>
      </vt:variant>
      <vt:variant>
        <vt:i4>1</vt:i4>
      </vt:variant>
      <vt:variant>
        <vt:lpstr>Titluri diapozitive</vt:lpstr>
      </vt:variant>
      <vt:variant>
        <vt:i4>14</vt:i4>
      </vt:variant>
    </vt:vector>
  </HeadingPairs>
  <TitlesOfParts>
    <vt:vector size="21" baseType="lpstr">
      <vt:lpstr>Arial</vt:lpstr>
      <vt:lpstr>Arial Unicode MS</vt:lpstr>
      <vt:lpstr>Bodoni MT Black</vt:lpstr>
      <vt:lpstr>Calibri</vt:lpstr>
      <vt:lpstr>Palatino Linotype</vt:lpstr>
      <vt:lpstr>Wingdings</vt:lpstr>
      <vt:lpstr>Elemental</vt:lpstr>
      <vt:lpstr>Prezentare PowerPoint</vt:lpstr>
      <vt:lpstr>JANUARY 2021</vt:lpstr>
      <vt:lpstr>FEBRUARY 2021</vt:lpstr>
      <vt:lpstr>MARCH 2021</vt:lpstr>
      <vt:lpstr>APRIL 2021</vt:lpstr>
      <vt:lpstr>MAY 2021</vt:lpstr>
      <vt:lpstr>JUNE 2021</vt:lpstr>
      <vt:lpstr>JULY 2021</vt:lpstr>
      <vt:lpstr>AUGUST 2021</vt:lpstr>
      <vt:lpstr>SEPTEMBER 2021</vt:lpstr>
      <vt:lpstr>OCTOBER 2021</vt:lpstr>
      <vt:lpstr>NOVEMBER 2021</vt:lpstr>
      <vt:lpstr>DECEMBER 2021</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2021-07-21T07:51:30Z</dcterms:created>
  <dcterms:modified xsi:type="dcterms:W3CDTF">2021-09-05T10:51:39Z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