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7" r:id="rId10"/>
    <p:sldId id="268" r:id="rId11"/>
    <p:sldId id="269" r:id="rId12"/>
    <p:sldId id="270" r:id="rId13"/>
    <p:sldId id="271" r:id="rId14"/>
    <p:sldId id="263" r:id="rId15"/>
    <p:sldId id="273" r:id="rId16"/>
    <p:sldId id="264" r:id="rId17"/>
  </p:sldIdLst>
  <p:sldSz cx="9144000" cy="6858000" type="screen4x3"/>
  <p:notesSz cx="6858000" cy="9144000"/>
  <p:embeddedFontLs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000" autoAdjust="0"/>
  </p:normalViewPr>
  <p:slideViewPr>
    <p:cSldViewPr snapToGrid="0">
      <p:cViewPr varScale="1">
        <p:scale>
          <a:sx n="65" d="100"/>
          <a:sy n="65" d="100"/>
        </p:scale>
        <p:origin x="1882" y="43"/>
      </p:cViewPr>
      <p:guideLst>
        <p:guide orient="horz" pos="2205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238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1. (cyber)Bullying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2. Homophobia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3. Gender violence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4. Racial violence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5. Drug abuse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152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81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38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659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7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8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78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89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30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bo55ui7C-o" TargetMode="External"/><Relationship Id="rId2" Type="http://schemas.openxmlformats.org/officeDocument/2006/relationships/hyperlink" Target="https://www.youtube.com/watch?v=XmZuSpOrp-k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997526" y="2320307"/>
            <a:ext cx="7460673" cy="196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138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act!</a:t>
            </a:r>
            <a:endParaRPr lang="en-GB" sz="138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6429829" y="6052457"/>
            <a:ext cx="2660386" cy="72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204545"/>
              </a:lnSpc>
            </a:pPr>
            <a:r>
              <a:rPr lang="en-GB" sz="2200" b="1" dirty="0" smtClean="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14</a:t>
            </a:r>
            <a:r>
              <a:rPr lang="en-GB" sz="2200" b="1" baseline="30000" dirty="0" smtClean="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th</a:t>
            </a:r>
            <a:r>
              <a:rPr lang="en-GB" sz="2200" b="1" dirty="0" smtClean="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 November 2019</a:t>
            </a:r>
            <a:endParaRPr lang="en-GB" sz="2200" dirty="0" smtClean="0">
              <a:solidFill>
                <a:srgbClr val="33333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lnSpc>
                <a:spcPct val="187500"/>
              </a:lnSpc>
            </a:pPr>
            <a:endParaRPr lang="en-GB" sz="2400" dirty="0">
              <a:solidFill>
                <a:srgbClr val="33333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" y="97556"/>
            <a:ext cx="1948850" cy="1909873"/>
          </a:xfrm>
          <a:prstGeom prst="rect">
            <a:avLst/>
          </a:prstGeom>
        </p:spPr>
      </p:pic>
      <p:sp>
        <p:nvSpPr>
          <p:cNvPr id="7" name="Google Shape;84;p13"/>
          <p:cNvSpPr txBox="1"/>
          <p:nvPr/>
        </p:nvSpPr>
        <p:spPr>
          <a:xfrm>
            <a:off x="602673" y="4666341"/>
            <a:ext cx="8188036" cy="11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48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Civilised behaviour on 7 Hills</a:t>
            </a:r>
            <a:endParaRPr lang="en-GB" sz="48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7" y="187569"/>
            <a:ext cx="7995138" cy="59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8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445477"/>
            <a:ext cx="7772399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6" y="339969"/>
            <a:ext cx="8311661" cy="62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7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0" y="433755"/>
            <a:ext cx="7936523" cy="595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362857" y="1625597"/>
            <a:ext cx="8345714" cy="172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72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Show us how !!</a:t>
            </a:r>
            <a:endParaRPr lang="en-GB" sz="54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83118" y="3362072"/>
            <a:ext cx="8904740" cy="3245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Prepare a short video showing the attitudes and attributes we should have to avoid these kind of situations</a:t>
            </a:r>
          </a:p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creative and use a metaphor  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81" t="13437" r="10969" b="12652"/>
          <a:stretch/>
        </p:blipFill>
        <p:spPr>
          <a:xfrm>
            <a:off x="7242402" y="41598"/>
            <a:ext cx="1692000" cy="1584000"/>
          </a:xfrm>
          <a:prstGeom prst="rect">
            <a:avLst/>
          </a:prstGeom>
        </p:spPr>
      </p:pic>
      <p:sp>
        <p:nvSpPr>
          <p:cNvPr id="8" name="Google Shape;84;p13"/>
          <p:cNvSpPr txBox="1"/>
          <p:nvPr/>
        </p:nvSpPr>
        <p:spPr>
          <a:xfrm>
            <a:off x="6785089" y="-198861"/>
            <a:ext cx="914625" cy="1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30’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GB" sz="2400" b="1" dirty="0" err="1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hort</a:t>
            </a:r>
            <a:r>
              <a:rPr lang="en-GB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video</a:t>
            </a:r>
            <a:r>
              <a:rPr lang="ro-RO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GB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o-RO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en-GB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1" dirty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attitudes and </a:t>
            </a:r>
            <a:r>
              <a:rPr lang="en-GB" sz="2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attributes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2000" dirty="0"/>
              <a:t>DRUGS ABUSE - https://www.youtube.com/watch?v=JWTSTastHLA </a:t>
            </a:r>
            <a:endParaRPr lang="ro-RO" sz="2000" dirty="0" smtClean="0"/>
          </a:p>
          <a:p>
            <a:endParaRPr lang="ro-RO" sz="2000" dirty="0" smtClean="0"/>
          </a:p>
          <a:p>
            <a:r>
              <a:rPr lang="ro-RO" sz="2000" dirty="0" smtClean="0"/>
              <a:t>Homphobia -  </a:t>
            </a:r>
            <a:r>
              <a:rPr lang="ro-RO" sz="2000" dirty="0">
                <a:hlinkClick r:id="rId2"/>
              </a:rPr>
              <a:t>https://</a:t>
            </a:r>
            <a:r>
              <a:rPr lang="ro-RO" sz="2000" dirty="0" smtClean="0">
                <a:hlinkClick r:id="rId2"/>
              </a:rPr>
              <a:t>www.youtube.com/watch?v=XmZuSpOrp-k</a:t>
            </a:r>
            <a:endParaRPr lang="ro-RO" sz="2000" dirty="0" smtClean="0"/>
          </a:p>
          <a:p>
            <a:endParaRPr lang="ro-RO" sz="2000" dirty="0" smtClean="0"/>
          </a:p>
          <a:p>
            <a:r>
              <a:rPr lang="ro-RO" sz="2000" dirty="0"/>
              <a:t>RACISM - https://www.youtube.com/watch?v=03F7krrRRjM</a:t>
            </a:r>
            <a:endParaRPr lang="ro-RO" sz="2000" dirty="0" smtClean="0"/>
          </a:p>
          <a:p>
            <a:endParaRPr lang="ro-RO" sz="2000" dirty="0" smtClean="0"/>
          </a:p>
          <a:p>
            <a:r>
              <a:rPr lang="ro-RO" sz="2000" dirty="0"/>
              <a:t>Gender VIOLENCE </a:t>
            </a:r>
            <a:r>
              <a:rPr lang="ro-RO" sz="2000" dirty="0">
                <a:hlinkClick r:id="rId3"/>
              </a:rPr>
              <a:t>https://</a:t>
            </a:r>
            <a:r>
              <a:rPr lang="ro-RO" sz="2000" dirty="0" smtClean="0">
                <a:hlinkClick r:id="rId3"/>
              </a:rPr>
              <a:t>www.youtube.com/watch?v=Zbo55ui7C-o</a:t>
            </a:r>
            <a:endParaRPr lang="ro-RO" sz="2000" dirty="0" smtClean="0"/>
          </a:p>
          <a:p>
            <a:endParaRPr lang="ro-RO" sz="2000" dirty="0"/>
          </a:p>
          <a:p>
            <a:r>
              <a:rPr lang="ro-RO" sz="2000" dirty="0" smtClean="0"/>
              <a:t>Cyberbullying </a:t>
            </a:r>
            <a:r>
              <a:rPr lang="ro-RO" sz="2000" dirty="0"/>
              <a:t>https://www.youtube.com/watch?v=gVe7v49p7iE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496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  <p:pic>
        <p:nvPicPr>
          <p:cNvPr id="3" name="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901" y="1808018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1175431" y="1625598"/>
            <a:ext cx="6720114" cy="11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8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Getting ready</a:t>
            </a:r>
            <a:endParaRPr lang="en-GB" sz="8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94117" y="3500438"/>
            <a:ext cx="8882742" cy="269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Spread out in groups of 5</a:t>
            </a:r>
          </a:p>
          <a:p>
            <a:pPr algn="ctr">
              <a:lnSpc>
                <a:spcPct val="150000"/>
              </a:lnSpc>
            </a:pPr>
            <a:r>
              <a:rPr lang="en-GB" sz="4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Minimum 3 nationalities per group</a:t>
            </a:r>
            <a:endParaRPr lang="en-GB" sz="44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1175431" y="1625598"/>
            <a:ext cx="6720114" cy="11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8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focus &amp; be creative</a:t>
            </a:r>
            <a:endParaRPr lang="en-GB" sz="8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94117" y="4470400"/>
            <a:ext cx="8904740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Draw a situation related to your topic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81" t="13437" r="10969" b="12652"/>
          <a:stretch/>
        </p:blipFill>
        <p:spPr>
          <a:xfrm>
            <a:off x="7242402" y="41598"/>
            <a:ext cx="1692000" cy="1584000"/>
          </a:xfrm>
          <a:prstGeom prst="rect">
            <a:avLst/>
          </a:prstGeom>
        </p:spPr>
      </p:pic>
      <p:sp>
        <p:nvSpPr>
          <p:cNvPr id="8" name="Google Shape;84;p13"/>
          <p:cNvSpPr txBox="1"/>
          <p:nvPr/>
        </p:nvSpPr>
        <p:spPr>
          <a:xfrm>
            <a:off x="6785089" y="-198861"/>
            <a:ext cx="914625" cy="1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15’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022" y="1512277"/>
            <a:ext cx="2191492" cy="2558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8" y="433754"/>
            <a:ext cx="3306397" cy="2479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94566" y="20455"/>
            <a:ext cx="2479797" cy="3306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7" y="4071204"/>
            <a:ext cx="3340589" cy="250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446" y="4071205"/>
            <a:ext cx="3380996" cy="25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6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1175431" y="1625597"/>
            <a:ext cx="6720114" cy="240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8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Let’s identify the causes</a:t>
            </a:r>
            <a:endParaRPr lang="en-GB" sz="8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94117" y="4470400"/>
            <a:ext cx="8904740" cy="2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List possible reasons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81" t="13437" r="10969" b="12652"/>
          <a:stretch/>
        </p:blipFill>
        <p:spPr>
          <a:xfrm>
            <a:off x="7242402" y="41598"/>
            <a:ext cx="1692000" cy="1584000"/>
          </a:xfrm>
          <a:prstGeom prst="rect">
            <a:avLst/>
          </a:prstGeom>
        </p:spPr>
      </p:pic>
      <p:sp>
        <p:nvSpPr>
          <p:cNvPr id="8" name="Google Shape;84;p13"/>
          <p:cNvSpPr txBox="1"/>
          <p:nvPr/>
        </p:nvSpPr>
        <p:spPr>
          <a:xfrm>
            <a:off x="6785089" y="-198861"/>
            <a:ext cx="914625" cy="1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15’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362857" y="1625597"/>
            <a:ext cx="8345714" cy="32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72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to guess the consequences </a:t>
            </a:r>
          </a:p>
          <a:p>
            <a:pPr algn="ctr">
              <a:lnSpc>
                <a:spcPct val="93750"/>
              </a:lnSpc>
            </a:pPr>
            <a:r>
              <a:rPr lang="en-GB" sz="54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(for the victim)</a:t>
            </a:r>
            <a:endParaRPr lang="en-GB" sz="54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94117" y="5515428"/>
            <a:ext cx="8904740" cy="119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List possible consequences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81" t="13437" r="10969" b="12652"/>
          <a:stretch/>
        </p:blipFill>
        <p:spPr>
          <a:xfrm>
            <a:off x="7242402" y="41598"/>
            <a:ext cx="1692000" cy="1584000"/>
          </a:xfrm>
          <a:prstGeom prst="rect">
            <a:avLst/>
          </a:prstGeom>
        </p:spPr>
      </p:pic>
      <p:sp>
        <p:nvSpPr>
          <p:cNvPr id="8" name="Google Shape;84;p13"/>
          <p:cNvSpPr txBox="1"/>
          <p:nvPr/>
        </p:nvSpPr>
        <p:spPr>
          <a:xfrm>
            <a:off x="6785089" y="-198861"/>
            <a:ext cx="914625" cy="1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15’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362857" y="1625597"/>
            <a:ext cx="8345714" cy="32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72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can you do?</a:t>
            </a:r>
            <a:endParaRPr lang="en-GB" sz="54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83344" y="3962400"/>
            <a:ext cx="8904740" cy="239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List possible actions you can carry out to solve the situation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81" t="13437" r="10969" b="12652"/>
          <a:stretch/>
        </p:blipFill>
        <p:spPr>
          <a:xfrm>
            <a:off x="7242402" y="41598"/>
            <a:ext cx="1692000" cy="1584000"/>
          </a:xfrm>
          <a:prstGeom prst="rect">
            <a:avLst/>
          </a:prstGeom>
        </p:spPr>
      </p:pic>
      <p:sp>
        <p:nvSpPr>
          <p:cNvPr id="8" name="Google Shape;84;p13"/>
          <p:cNvSpPr txBox="1"/>
          <p:nvPr/>
        </p:nvSpPr>
        <p:spPr>
          <a:xfrm>
            <a:off x="6785089" y="-198861"/>
            <a:ext cx="914625" cy="1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15’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468086" y="1278301"/>
            <a:ext cx="6803571" cy="446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AutoNum type="arabicPeriod"/>
            </a:pPr>
            <a:endParaRPr lang="en-GB" sz="2200" dirty="0">
              <a:solidFill>
                <a:schemeClr val="dk1"/>
              </a:solidFill>
            </a:endParaRPr>
          </a:p>
        </p:txBody>
      </p:sp>
      <p:sp>
        <p:nvSpPr>
          <p:cNvPr id="6" name="Google Shape;84;p13"/>
          <p:cNvSpPr txBox="1"/>
          <p:nvPr/>
        </p:nvSpPr>
        <p:spPr>
          <a:xfrm>
            <a:off x="362857" y="1625597"/>
            <a:ext cx="8345714" cy="32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3750"/>
              </a:lnSpc>
            </a:pPr>
            <a:r>
              <a:rPr lang="en-GB" sz="72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can the school do?</a:t>
            </a:r>
            <a:endParaRPr lang="en-GB" sz="54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84;p13"/>
          <p:cNvSpPr txBox="1"/>
          <p:nvPr/>
        </p:nvSpPr>
        <p:spPr>
          <a:xfrm>
            <a:off x="83344" y="3962400"/>
            <a:ext cx="8904740" cy="239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List possible actions your school can carry out to solve the situation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81" t="13437" r="10969" b="12652"/>
          <a:stretch/>
        </p:blipFill>
        <p:spPr>
          <a:xfrm>
            <a:off x="7242402" y="41598"/>
            <a:ext cx="1692000" cy="1584000"/>
          </a:xfrm>
          <a:prstGeom prst="rect">
            <a:avLst/>
          </a:prstGeom>
        </p:spPr>
      </p:pic>
      <p:sp>
        <p:nvSpPr>
          <p:cNvPr id="8" name="Google Shape;84;p13"/>
          <p:cNvSpPr txBox="1"/>
          <p:nvPr/>
        </p:nvSpPr>
        <p:spPr>
          <a:xfrm>
            <a:off x="6785089" y="-198861"/>
            <a:ext cx="914625" cy="10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 smtClean="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15’</a:t>
            </a:r>
            <a:endParaRPr lang="en-GB" sz="4000" b="1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6" y="131437"/>
            <a:ext cx="1170270" cy="11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3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1" y="398583"/>
            <a:ext cx="7666892" cy="57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9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182</Words>
  <Application>Microsoft Office PowerPoint</Application>
  <PresentationFormat>On-screen Show (4:3)</PresentationFormat>
  <Paragraphs>41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Helvetica Neue</vt:lpstr>
      <vt:lpstr>Arial</vt:lpstr>
      <vt:lpstr>Arial Narrow</vt:lpstr>
      <vt:lpstr>Calibri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videos with attitudes and attributes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</dc:creator>
  <cp:lastModifiedBy>Holban</cp:lastModifiedBy>
  <cp:revision>93</cp:revision>
  <dcterms:modified xsi:type="dcterms:W3CDTF">2021-11-11T18:52:51Z</dcterms:modified>
</cp:coreProperties>
</file>