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48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917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04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93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75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20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926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780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899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764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2984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95683BB-31B6-42B7-8A88-4C7368E228FF}" type="datetimeFigureOut">
              <a:rPr lang="ro-RO" smtClean="0"/>
              <a:t>06.11.2022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B6AAC14-2E24-48A5-A2FA-904422F541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45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646745E-312F-49A2-BA30-054A2AF78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73" y="1120807"/>
            <a:ext cx="8487053" cy="2183906"/>
          </a:xfrm>
        </p:spPr>
        <p:txBody>
          <a:bodyPr>
            <a:normAutofit/>
          </a:bodyPr>
          <a:lstStyle/>
          <a:p>
            <a:pPr algn="ctr"/>
            <a:r>
              <a:rPr lang="ro-RO" sz="6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Acreditări Erasmus+ </a:t>
            </a:r>
            <a:b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Colegiul Tehnic ”Ion Holban” Iași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32C58C2-451F-4D4B-9EB3-16DC10106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43" y="4645240"/>
            <a:ext cx="9001957" cy="1766657"/>
          </a:xfrm>
        </p:spPr>
        <p:txBody>
          <a:bodyPr/>
          <a:lstStyle/>
          <a:p>
            <a:pPr algn="l"/>
            <a:r>
              <a:rPr lang="ro-R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Acreditare Educație școlară cod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2020-1-RO01-KA120-SCH-095708</a:t>
            </a:r>
            <a:endParaRPr lang="ro-RO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o-R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Proiect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nr. :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2021-1-RO01-K121-SCH-000019829</a:t>
            </a:r>
            <a:endParaRPr lang="ro-RO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B2EA83E2-B25E-41F7-ABEE-EAAA8E8C08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" y="222789"/>
            <a:ext cx="3870665" cy="71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Imagini pentru erasmus+">
            <a:extLst>
              <a:ext uri="{FF2B5EF4-FFF2-40B4-BE49-F238E27FC236}">
                <a16:creationId xmlns:a16="http://schemas.microsoft.com/office/drawing/2014/main" id="{EF6F0DD4-B059-4D80-B761-B1EDD78F07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16" y="222789"/>
            <a:ext cx="3773009" cy="715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5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5F9AF6-9218-4AED-9E05-E610C689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" y="31492"/>
            <a:ext cx="9144000" cy="861134"/>
          </a:xfrm>
        </p:spPr>
        <p:txBody>
          <a:bodyPr/>
          <a:lstStyle/>
          <a:p>
            <a:r>
              <a:rPr 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 Digital in an Innovative Classroom </a:t>
            </a:r>
            <a:endParaRPr lang="ro-RO" sz="4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DC0BA5A-E7A9-4FAF-A6C0-8F272BC53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39012"/>
            <a:ext cx="9046345" cy="431898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Îmbunătățirea abilităților de a utiliza diverse metode și tehnici de predare inovatoare;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Îmbunătățirea competențelor privind utilizarea resurselor deschise și digitale;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Dezvoltarea competențelor digitale și a alfabetizării media;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Generarea de materiale și idei pentru a sprijini dezvoltarea școlii în domeniul educației inovatoare în ceea ce privește abordarea interdisciplinară și holistică;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6F9178D-59C0-45DE-8C69-4431C310D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0" y="892626"/>
            <a:ext cx="1189608" cy="99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E9576A73-5313-430A-A020-2E1BAC5FFF2A}"/>
              </a:ext>
            </a:extLst>
          </p:cNvPr>
          <p:cNvSpPr txBox="1"/>
          <p:nvPr/>
        </p:nvSpPr>
        <p:spPr>
          <a:xfrm>
            <a:off x="2762438" y="1192599"/>
            <a:ext cx="386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Praga, 11 -15 iulie 2022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43493A38-962E-4A1A-8589-745A4FBE454B}"/>
              </a:ext>
            </a:extLst>
          </p:cNvPr>
          <p:cNvSpPr txBox="1"/>
          <p:nvPr/>
        </p:nvSpPr>
        <p:spPr>
          <a:xfrm>
            <a:off x="568171" y="1899821"/>
            <a:ext cx="3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Obiective: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B6B58DC5-FE65-499C-9B0C-EA29D225B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41" y="876505"/>
            <a:ext cx="1414509" cy="10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4828629A-A2F8-494A-8824-FA3FE0CA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064102" cy="6755907"/>
          </a:xfrm>
        </p:spPr>
        <p:txBody>
          <a:bodyPr>
            <a:normAutofit/>
          </a:bodyPr>
          <a:lstStyle/>
          <a:p>
            <a:pPr algn="just"/>
            <a:endParaRPr lang="ro-R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Dezvoltarea abilităților de nivel înalt, cum ar fi creativitatea, gândirea critică, metacogniția și alte competențe cheie prin metode de predare inovatoare;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Revizuirea și dezvoltarea competențelor personale și profesionale, construirea încrederii în promovarea inovației și pedagogiilor active;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Înțelegerea mai largă a practicilor, politicilor și sistemelor de educație din diferite țări, cultivarea respectului reciproc, conștientizarea interculturală și încorporarea valorilor educaționale și de formare comune;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Creșterea abilităților de comunicare, îmbunătățirea competențelor privind limbile străine, extinderea vocabularului profesional și promovarea diversității lingvistice a UE.</a:t>
            </a:r>
          </a:p>
        </p:txBody>
      </p:sp>
    </p:spTree>
    <p:extLst>
      <p:ext uri="{BB962C8B-B14F-4D97-AF65-F5344CB8AC3E}">
        <p14:creationId xmlns:p14="http://schemas.microsoft.com/office/powerpoint/2010/main" val="40002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5BCB65-D924-4942-AD69-5F05CC976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51" y="0"/>
            <a:ext cx="4563256" cy="816745"/>
          </a:xfrm>
        </p:spPr>
        <p:txBody>
          <a:bodyPr/>
          <a:lstStyle/>
          <a:p>
            <a:r>
              <a:rPr lang="ro-RO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Activități desfășurate: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D2346C2-4AA5-4AFA-A7F5-A7EC845B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1831"/>
            <a:ext cx="5690586" cy="5573560"/>
          </a:xfrm>
        </p:spPr>
        <p:txBody>
          <a:bodyPr/>
          <a:lstStyle/>
          <a:p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Ziua 1: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Introducere;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 teoretic – Abilitățile secolului al XXI- lea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(abilități de comunicare și colaborare; gândire critică și abilități de rezolvare a problemelor; creativitate și inovație; abilități digitale; abilități sociale și interculturale; abilități financiare; abilități în domeniul sănătății; abilități ecologice etc.);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Turul orașului cu ghid.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D35C813-EE75-475F-9823-5C024A60D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4" y="31131"/>
            <a:ext cx="1720122" cy="245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4AE2258-EAAF-4630-8F35-7E0977FF6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41" y="2396265"/>
            <a:ext cx="2952877" cy="206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E2673A09-168B-4F39-8A0F-DD876F251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50" y="4475026"/>
            <a:ext cx="1763882" cy="235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69CD6FCB-5E31-43AE-88CE-B34503E47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44" y="4475025"/>
            <a:ext cx="1763882" cy="235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466FD177-CBBA-4CDF-B467-DC32315DD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5" y="4698647"/>
            <a:ext cx="2879138" cy="215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9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4C201E48-F1CD-4A58-BADE-E6A805B6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09" y="323854"/>
            <a:ext cx="8682361" cy="2459113"/>
          </a:xfrm>
        </p:spPr>
        <p:txBody>
          <a:bodyPr>
            <a:normAutofit/>
          </a:bodyPr>
          <a:lstStyle/>
          <a:p>
            <a:r>
              <a:rPr lang="ro-RO" sz="2400" b="1" dirty="0">
                <a:latin typeface="Calibri" panose="020F0502020204030204" pitchFamily="34" charset="0"/>
                <a:cs typeface="Calibri" panose="020F0502020204030204" pitchFamily="34" charset="0"/>
              </a:rPr>
              <a:t>Ziua 2: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Gamificarea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clasei;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Utilizarea jocurilor și a strategiilor bazate pe joc pentru îmbunătățirea învățării 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(teach.classdojo.com, </a:t>
            </a:r>
            <a:r>
              <a:rPr lang="ro-RO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deck.toys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Dezvoltarea gândirii critice și a gândirii creative prin jocuri.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8ACA75B-4FF2-49C7-9062-3881913C9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731"/>
            <a:ext cx="2583402" cy="3086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182EBB7-3C38-4DDC-9395-A2BE47820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9" y="4330083"/>
            <a:ext cx="3453413" cy="2685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32ECC45-C993-4E9B-8A09-0BC062047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87" y="2565647"/>
            <a:ext cx="3453413" cy="2587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5746ED30-58E6-463F-B78E-36B5FA779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96" y="2740798"/>
            <a:ext cx="2294879" cy="2346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FAF89F19-F4D3-4112-96F2-F54EF58D3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93" y="4247966"/>
            <a:ext cx="3604333" cy="2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A9577985-B2AC-44FD-8BC9-7ACC884AE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00" y="4398887"/>
            <a:ext cx="3002874" cy="2459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9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3E2617A6-857C-4BAE-8B61-35B3EC9F2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76" y="284085"/>
            <a:ext cx="8762260" cy="2450237"/>
          </a:xfrm>
        </p:spPr>
        <p:txBody>
          <a:bodyPr>
            <a:normAutofit lnSpcReduction="10000"/>
          </a:bodyPr>
          <a:lstStyle/>
          <a:p>
            <a:r>
              <a:rPr lang="ro-RO" sz="2400" b="1" dirty="0">
                <a:latin typeface="Calibri" panose="020F0502020204030204" pitchFamily="34" charset="0"/>
                <a:cs typeface="Calibri" panose="020F0502020204030204" pitchFamily="34" charset="0"/>
              </a:rPr>
              <a:t>Ziua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 expunere la </a:t>
            </a:r>
            <a:r>
              <a:rPr lang="ro-RO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Flipped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Strategii pentru planificarea eficientă a lecțiilor 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(edpuzzle.com, liveworksheets.com, insertlearning.com)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Jocuri în aer liber pentru învățare activă; folosirea codurilor QR 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(aplicație </a:t>
            </a:r>
            <a:r>
              <a:rPr lang="ro-RO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Goosechase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pe telefon)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ECDD2BEE-518E-4079-87CF-4F13D7E23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3069"/>
            <a:ext cx="1817148" cy="242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F0EAC2A-F6E0-4E0A-ABB0-E46E55A1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9" y="4731798"/>
            <a:ext cx="2834936" cy="212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7E9E40A3-6749-4DFC-80A3-0D09858E9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6" y="2494591"/>
            <a:ext cx="3266983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2EE7C0A7-9E34-4007-BDAF-E48209518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43" y="4611880"/>
            <a:ext cx="2994825" cy="224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7EC6F75-FAF2-4CC8-BAAE-1F20741D9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91" y="2554516"/>
            <a:ext cx="3187083" cy="239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6E0FEB7F-E525-49A8-9492-D8506E1A7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64" y="4611881"/>
            <a:ext cx="2834936" cy="224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6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146FC67E-2E1E-4C99-81ED-652935870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71" y="5228947"/>
            <a:ext cx="8922058" cy="1384918"/>
          </a:xfrm>
        </p:spPr>
        <p:txBody>
          <a:bodyPr>
            <a:normAutofit/>
          </a:bodyPr>
          <a:lstStyle/>
          <a:p>
            <a:pPr algn="just"/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Ziua 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Instrumente pentru crearea propriei pagini web </a:t>
            </a:r>
            <a:r>
              <a:rPr lang="ro-RO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(weebly.com, wix.com)</a:t>
            </a:r>
            <a:r>
              <a:rPr lang="ro-RO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DFEA352-2841-4F78-81CE-9B6800FAD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7" y="82118"/>
            <a:ext cx="3485965" cy="2854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A78E049-FD5F-49C3-AE22-71EEEFC7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0" y="1964184"/>
            <a:ext cx="3897297" cy="3264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07559884-B38C-4A3F-A8DF-658155766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70" y="17755"/>
            <a:ext cx="3580660" cy="268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FD33A893-E9B3-4BF5-9005-61908A090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7" y="1964184"/>
            <a:ext cx="4095565" cy="3139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9DF548AD-60C9-4611-B482-0AE464BD6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16" y="0"/>
            <a:ext cx="3485965" cy="261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2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5B43E48B-92B7-41CE-9A6A-B9852AFF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43" y="115409"/>
            <a:ext cx="8895425" cy="2112886"/>
          </a:xfrm>
        </p:spPr>
        <p:txBody>
          <a:bodyPr>
            <a:normAutofit fontScale="92500" lnSpcReduction="20000"/>
          </a:bodyPr>
          <a:lstStyle/>
          <a:p>
            <a:r>
              <a:rPr lang="ro-RO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Ziua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Instrumente pentru prezentări eficiente </a:t>
            </a:r>
            <a:r>
              <a:rPr lang="ro-RO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(powtoon.com)</a:t>
            </a:r>
            <a:r>
              <a:rPr lang="ro-RO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final;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Feedback, evaluarea cursului;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Înmânarea certificatelor de participare.</a:t>
            </a:r>
            <a:endParaRPr lang="ro-RO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CCA973A-616C-437D-8A92-29036B64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2028549"/>
            <a:ext cx="2787588" cy="209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8725809-2F1A-4221-9487-50D6151B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92" y="4189148"/>
            <a:ext cx="3275860" cy="253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A518ECDA-D202-4DD3-916C-08E3FE71A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68" y="4144755"/>
            <a:ext cx="3370558" cy="252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A0A783A0-2708-42A0-BF97-287D8FAC3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28" y="1680098"/>
            <a:ext cx="2277121" cy="303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7C3CD61E-6027-427D-B13B-B51EC7F69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92" y="1823528"/>
            <a:ext cx="3379433" cy="253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8FF89DE3-A7DD-44FE-BD56-46505E61D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70" y="4501534"/>
            <a:ext cx="2971059" cy="222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1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4A9398E7-A44E-4A94-94E5-CAB6E3F83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126509">
            <a:off x="577049" y="2165422"/>
            <a:ext cx="8788893" cy="2779440"/>
          </a:xfrm>
        </p:spPr>
        <p:txBody>
          <a:bodyPr>
            <a:normAutofit/>
          </a:bodyPr>
          <a:lstStyle/>
          <a:p>
            <a:pPr algn="ctr"/>
            <a:r>
              <a:rPr lang="ro-RO" sz="8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 mulțumim!</a:t>
            </a:r>
          </a:p>
        </p:txBody>
      </p:sp>
    </p:spTree>
    <p:extLst>
      <p:ext uri="{BB962C8B-B14F-4D97-AF65-F5344CB8AC3E}">
        <p14:creationId xmlns:p14="http://schemas.microsoft.com/office/powerpoint/2010/main" val="2001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382</TotalTime>
  <Words>374</Words>
  <Application>Microsoft Office PowerPoint</Application>
  <PresentationFormat>Expunere pe ecran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Metropolitan</vt:lpstr>
      <vt:lpstr>Acreditări Erasmus+  Colegiul Tehnic ”Ion Holban” Iași</vt:lpstr>
      <vt:lpstr>Going Digital in an Innovative Classroom </vt:lpstr>
      <vt:lpstr>Prezentare PowerPoint</vt:lpstr>
      <vt:lpstr>Activități desfășurate: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Acreditări Erasmus+  Colegiul Tehnic ”Ion Holban”Iași</dc:title>
  <dc:creator>elev</dc:creator>
  <cp:lastModifiedBy>elev</cp:lastModifiedBy>
  <cp:revision>38</cp:revision>
  <dcterms:created xsi:type="dcterms:W3CDTF">2022-10-27T10:40:29Z</dcterms:created>
  <dcterms:modified xsi:type="dcterms:W3CDTF">2022-11-06T12:39:36Z</dcterms:modified>
</cp:coreProperties>
</file>