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8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87470B-D766-4C8E-9F8D-1F5DFB510C1B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BB32F8B7-6E97-4A61-9BAB-84249B0A42AF}">
      <dgm:prSet phldrT="[Text]" custT="1"/>
      <dgm:spPr/>
      <dgm:t>
        <a:bodyPr/>
        <a:lstStyle/>
        <a:p>
          <a:r>
            <a:rPr lang="ro-RO" sz="2800" dirty="0" smtClean="0">
              <a:latin typeface="Comic Sans MS" pitchFamily="66" charset="0"/>
            </a:rPr>
            <a:t>B</a:t>
          </a:r>
          <a:r>
            <a:rPr lang="en-US" sz="2800" dirty="0" err="1" smtClean="0">
              <a:latin typeface="Comic Sans MS" pitchFamily="66" charset="0"/>
            </a:rPr>
            <a:t>ullying</a:t>
          </a:r>
          <a:r>
            <a:rPr lang="en-US" sz="2800" dirty="0" smtClean="0">
              <a:latin typeface="Comic Sans MS" pitchFamily="66" charset="0"/>
            </a:rPr>
            <a:t> </a:t>
          </a:r>
          <a:r>
            <a:rPr lang="ro-RO" sz="2800" dirty="0" smtClean="0">
              <a:latin typeface="Comic Sans MS" pitchFamily="66" charset="0"/>
            </a:rPr>
            <a:t>fizic</a:t>
          </a:r>
          <a:endParaRPr lang="en-GB" sz="2800" dirty="0">
            <a:latin typeface="Comic Sans MS" pitchFamily="66" charset="0"/>
          </a:endParaRPr>
        </a:p>
      </dgm:t>
    </dgm:pt>
    <dgm:pt modelId="{DA64D043-C20C-4B47-AA08-4C4C3784DED6}" type="parTrans" cxnId="{B7B75436-023E-47DE-B94C-27E0FFBAC5B1}">
      <dgm:prSet/>
      <dgm:spPr/>
      <dgm:t>
        <a:bodyPr/>
        <a:lstStyle/>
        <a:p>
          <a:endParaRPr lang="en-GB"/>
        </a:p>
      </dgm:t>
    </dgm:pt>
    <dgm:pt modelId="{82862E17-4B3C-4699-8C6D-FD736E7D836E}" type="sibTrans" cxnId="{B7B75436-023E-47DE-B94C-27E0FFBAC5B1}">
      <dgm:prSet/>
      <dgm:spPr/>
      <dgm:t>
        <a:bodyPr/>
        <a:lstStyle/>
        <a:p>
          <a:endParaRPr lang="en-GB"/>
        </a:p>
      </dgm:t>
    </dgm:pt>
    <dgm:pt modelId="{5263818E-6375-4FFE-A751-E060526FDB19}">
      <dgm:prSet phldrT="[Text]" custT="1"/>
      <dgm:spPr/>
      <dgm:t>
        <a:bodyPr/>
        <a:lstStyle/>
        <a:p>
          <a:r>
            <a:rPr lang="ro-RO" sz="1400" dirty="0" smtClean="0">
              <a:latin typeface="Comic Sans MS" pitchFamily="66" charset="0"/>
            </a:rPr>
            <a:t>este cea mai evidentă </a:t>
          </a:r>
          <a:r>
            <a:rPr lang="ro-RO" sz="1400" dirty="0" err="1" smtClean="0">
              <a:latin typeface="Comic Sans MS" pitchFamily="66" charset="0"/>
            </a:rPr>
            <a:t>și</a:t>
          </a:r>
          <a:r>
            <a:rPr lang="ro-RO" sz="1400" dirty="0" smtClean="0">
              <a:latin typeface="Comic Sans MS" pitchFamily="66" charset="0"/>
            </a:rPr>
            <a:t> </a:t>
          </a:r>
          <a:r>
            <a:rPr lang="ro-RO" sz="1400" dirty="0" err="1" smtClean="0">
              <a:latin typeface="Comic Sans MS" pitchFamily="66" charset="0"/>
            </a:rPr>
            <a:t>ușor</a:t>
          </a:r>
          <a:r>
            <a:rPr lang="ro-RO" sz="1400" dirty="0" smtClean="0">
              <a:latin typeface="Comic Sans MS" pitchFamily="66" charset="0"/>
            </a:rPr>
            <a:t> de identificat</a:t>
          </a:r>
          <a:endParaRPr lang="en-GB" sz="1400" dirty="0">
            <a:latin typeface="Comic Sans MS" pitchFamily="66" charset="0"/>
          </a:endParaRPr>
        </a:p>
      </dgm:t>
    </dgm:pt>
    <dgm:pt modelId="{1A4CFB3F-73F5-42C7-A297-7CC387762787}" type="parTrans" cxnId="{71D10C5B-0B56-40AF-967E-BFDC7584CFE8}">
      <dgm:prSet/>
      <dgm:spPr/>
      <dgm:t>
        <a:bodyPr/>
        <a:lstStyle/>
        <a:p>
          <a:endParaRPr lang="en-GB"/>
        </a:p>
      </dgm:t>
    </dgm:pt>
    <dgm:pt modelId="{1E726830-ED81-4EFA-8F9B-22A0D18E5985}" type="sibTrans" cxnId="{71D10C5B-0B56-40AF-967E-BFDC7584CFE8}">
      <dgm:prSet/>
      <dgm:spPr/>
      <dgm:t>
        <a:bodyPr/>
        <a:lstStyle/>
        <a:p>
          <a:endParaRPr lang="en-GB"/>
        </a:p>
      </dgm:t>
    </dgm:pt>
    <dgm:pt modelId="{B3533A90-4F88-4F7E-9BE7-F74F20AA2621}">
      <dgm:prSet phldrT="[Text]" custT="1"/>
      <dgm:spPr/>
      <dgm:t>
        <a:bodyPr/>
        <a:lstStyle/>
        <a:p>
          <a:r>
            <a:rPr lang="ro-RO" sz="1400" dirty="0" err="1" smtClean="0">
              <a:latin typeface="Comic Sans MS" pitchFamily="66" charset="0"/>
            </a:rPr>
            <a:t>Șuturi</a:t>
          </a:r>
          <a:r>
            <a:rPr lang="ro-RO" sz="1400" dirty="0" smtClean="0">
              <a:latin typeface="Comic Sans MS" pitchFamily="66" charset="0"/>
            </a:rPr>
            <a:t>, lovituri, pălmuire, împingere </a:t>
          </a:r>
          <a:r>
            <a:rPr lang="ro-RO" sz="1400" dirty="0" err="1" smtClean="0">
              <a:latin typeface="Comic Sans MS" pitchFamily="66" charset="0"/>
            </a:rPr>
            <a:t>și</a:t>
          </a:r>
          <a:r>
            <a:rPr lang="ro-RO" sz="1400" dirty="0" smtClean="0">
              <a:latin typeface="Comic Sans MS" pitchFamily="66" charset="0"/>
            </a:rPr>
            <a:t> alte tipuri de atacuri fizice</a:t>
          </a:r>
          <a:endParaRPr lang="en-GB" sz="1400" dirty="0">
            <a:latin typeface="Comic Sans MS" pitchFamily="66" charset="0"/>
          </a:endParaRPr>
        </a:p>
      </dgm:t>
    </dgm:pt>
    <dgm:pt modelId="{16562FF4-A8E4-4E06-A843-97261A0B02C6}" type="parTrans" cxnId="{C402EDB6-EF50-4FA2-B493-A8B091F78BE6}">
      <dgm:prSet/>
      <dgm:spPr/>
      <dgm:t>
        <a:bodyPr/>
        <a:lstStyle/>
        <a:p>
          <a:endParaRPr lang="en-GB"/>
        </a:p>
      </dgm:t>
    </dgm:pt>
    <dgm:pt modelId="{048787D4-015F-4553-B3D0-8A93CAC13469}" type="sibTrans" cxnId="{C402EDB6-EF50-4FA2-B493-A8B091F78BE6}">
      <dgm:prSet/>
      <dgm:spPr/>
      <dgm:t>
        <a:bodyPr/>
        <a:lstStyle/>
        <a:p>
          <a:endParaRPr lang="en-GB"/>
        </a:p>
      </dgm:t>
    </dgm:pt>
    <dgm:pt modelId="{0AB51640-9F5F-473A-BC17-E1715E0632E2}">
      <dgm:prSet phldrT="[Text]" custT="1"/>
      <dgm:spPr/>
      <dgm:t>
        <a:bodyPr/>
        <a:lstStyle/>
        <a:p>
          <a:r>
            <a:rPr lang="ro-RO" sz="2800" dirty="0" smtClean="0">
              <a:latin typeface="Comic Sans MS" pitchFamily="66" charset="0"/>
            </a:rPr>
            <a:t>B</a:t>
          </a:r>
          <a:r>
            <a:rPr lang="en-US" sz="2800" dirty="0" err="1" smtClean="0">
              <a:latin typeface="Comic Sans MS" pitchFamily="66" charset="0"/>
            </a:rPr>
            <a:t>ullying</a:t>
          </a:r>
          <a:r>
            <a:rPr lang="ro-RO" sz="2800" dirty="0" smtClean="0">
              <a:latin typeface="Comic Sans MS" pitchFamily="66" charset="0"/>
            </a:rPr>
            <a:t> verbal </a:t>
          </a:r>
          <a:endParaRPr lang="en-GB" sz="2800" dirty="0">
            <a:latin typeface="Comic Sans MS" pitchFamily="66" charset="0"/>
          </a:endParaRPr>
        </a:p>
      </dgm:t>
    </dgm:pt>
    <dgm:pt modelId="{F0F68A4B-4795-44F1-AF71-CCF6B01A2957}" type="parTrans" cxnId="{11F0D587-C0DB-4319-A317-EDCA572325FF}">
      <dgm:prSet/>
      <dgm:spPr/>
      <dgm:t>
        <a:bodyPr/>
        <a:lstStyle/>
        <a:p>
          <a:endParaRPr lang="en-GB"/>
        </a:p>
      </dgm:t>
    </dgm:pt>
    <dgm:pt modelId="{DEFC1503-F3F3-4509-9B6B-C1D5D4527220}" type="sibTrans" cxnId="{11F0D587-C0DB-4319-A317-EDCA572325FF}">
      <dgm:prSet/>
      <dgm:spPr/>
      <dgm:t>
        <a:bodyPr/>
        <a:lstStyle/>
        <a:p>
          <a:endParaRPr lang="en-GB"/>
        </a:p>
      </dgm:t>
    </dgm:pt>
    <dgm:pt modelId="{EB099595-77F4-4182-90A6-92C9CE8F1F47}">
      <dgm:prSet phldrT="[Text]" custT="1"/>
      <dgm:spPr/>
      <dgm:t>
        <a:bodyPr/>
        <a:lstStyle/>
        <a:p>
          <a:r>
            <a:rPr lang="ro-RO" sz="1400" dirty="0" smtClean="0">
              <a:latin typeface="Comic Sans MS" pitchFamily="66" charset="0"/>
            </a:rPr>
            <a:t>se folosesc cuvinte, expresii, porecle pentru a </a:t>
          </a:r>
          <a:r>
            <a:rPr lang="ro-RO" sz="1400" dirty="0" err="1" smtClean="0">
              <a:latin typeface="Comic Sans MS" pitchFamily="66" charset="0"/>
            </a:rPr>
            <a:t>câștiga</a:t>
          </a:r>
          <a:r>
            <a:rPr lang="ro-RO" sz="1400" dirty="0" smtClean="0">
              <a:latin typeface="Comic Sans MS" pitchFamily="66" charset="0"/>
            </a:rPr>
            <a:t> putere </a:t>
          </a:r>
          <a:r>
            <a:rPr lang="ro-RO" sz="1400" dirty="0" err="1" smtClean="0">
              <a:latin typeface="Comic Sans MS" pitchFamily="66" charset="0"/>
            </a:rPr>
            <a:t>și</a:t>
          </a:r>
          <a:r>
            <a:rPr lang="ro-RO" sz="1400" dirty="0" smtClean="0">
              <a:latin typeface="Comic Sans MS" pitchFamily="66" charset="0"/>
            </a:rPr>
            <a:t> control asupra </a:t>
          </a:r>
          <a:r>
            <a:rPr lang="ro-RO" sz="1400" dirty="0" err="1" smtClean="0">
              <a:latin typeface="Comic Sans MS" pitchFamily="66" charset="0"/>
            </a:rPr>
            <a:t>țintei</a:t>
          </a:r>
          <a:endParaRPr lang="en-GB" sz="1400" dirty="0">
            <a:latin typeface="Comic Sans MS" pitchFamily="66" charset="0"/>
          </a:endParaRPr>
        </a:p>
      </dgm:t>
    </dgm:pt>
    <dgm:pt modelId="{1367B0FC-3C26-4C6C-B5DF-B6FF47AFA51C}" type="parTrans" cxnId="{4F0A789E-93C2-4483-9195-7E52C602F9E4}">
      <dgm:prSet/>
      <dgm:spPr/>
      <dgm:t>
        <a:bodyPr/>
        <a:lstStyle/>
        <a:p>
          <a:endParaRPr lang="en-GB"/>
        </a:p>
      </dgm:t>
    </dgm:pt>
    <dgm:pt modelId="{7C9878A6-A23C-470B-A31C-8381E489AA5A}" type="sibTrans" cxnId="{4F0A789E-93C2-4483-9195-7E52C602F9E4}">
      <dgm:prSet/>
      <dgm:spPr/>
      <dgm:t>
        <a:bodyPr/>
        <a:lstStyle/>
        <a:p>
          <a:endParaRPr lang="en-GB"/>
        </a:p>
      </dgm:t>
    </dgm:pt>
    <dgm:pt modelId="{04B290CA-ED76-420C-8295-7191B9C65679}">
      <dgm:prSet phldrT="[Text]" custT="1"/>
      <dgm:spPr/>
      <dgm:t>
        <a:bodyPr/>
        <a:lstStyle/>
        <a:p>
          <a:r>
            <a:rPr lang="ro-RO" sz="1400" dirty="0" smtClean="0">
              <a:latin typeface="Comic Sans MS" pitchFamily="66" charset="0"/>
            </a:rPr>
            <a:t>poreclire</a:t>
          </a:r>
          <a:r>
            <a:rPr lang="en-US" sz="1400" dirty="0" smtClean="0">
              <a:latin typeface="Comic Sans MS" pitchFamily="66" charset="0"/>
            </a:rPr>
            <a:t>, </a:t>
          </a:r>
          <a:r>
            <a:rPr lang="ro-RO" sz="1400" dirty="0" smtClean="0">
              <a:latin typeface="Comic Sans MS" pitchFamily="66" charset="0"/>
            </a:rPr>
            <a:t>batjocorire</a:t>
          </a:r>
          <a:r>
            <a:rPr lang="en-US" sz="1400" dirty="0" smtClean="0">
              <a:latin typeface="Comic Sans MS" pitchFamily="66" charset="0"/>
            </a:rPr>
            <a:t>, </a:t>
          </a:r>
          <a:r>
            <a:rPr lang="ro-RO" sz="1400" dirty="0" smtClean="0">
              <a:latin typeface="Comic Sans MS" pitchFamily="66" charset="0"/>
            </a:rPr>
            <a:t>tachinare,umilire</a:t>
          </a:r>
          <a:r>
            <a:rPr lang="en-US" sz="1400" dirty="0" smtClean="0">
              <a:latin typeface="Comic Sans MS" pitchFamily="66" charset="0"/>
            </a:rPr>
            <a:t> </a:t>
          </a:r>
          <a:r>
            <a:rPr lang="ro-RO" sz="1400" dirty="0" smtClean="0">
              <a:latin typeface="Comic Sans MS" pitchFamily="66" charset="0"/>
            </a:rPr>
            <a:t>, jicnire, sau </a:t>
          </a:r>
          <a:r>
            <a:rPr lang="ro-RO" sz="1400" dirty="0" err="1" smtClean="0">
              <a:latin typeface="Comic Sans MS" pitchFamily="66" charset="0"/>
            </a:rPr>
            <a:t>amenințare</a:t>
          </a:r>
          <a:r>
            <a:rPr lang="ro-RO" sz="1400" dirty="0" smtClean="0">
              <a:latin typeface="Comic Sans MS" pitchFamily="66" charset="0"/>
            </a:rPr>
            <a:t>, comentarii rasiste sau sexiste, </a:t>
          </a:r>
          <a:r>
            <a:rPr lang="ro-RO" sz="1400" dirty="0" err="1" smtClean="0">
              <a:latin typeface="Comic Sans MS" pitchFamily="66" charset="0"/>
            </a:rPr>
            <a:t>hărțuire</a:t>
          </a:r>
          <a:endParaRPr lang="en-GB" sz="1400" dirty="0">
            <a:latin typeface="Comic Sans MS" pitchFamily="66" charset="0"/>
          </a:endParaRPr>
        </a:p>
      </dgm:t>
    </dgm:pt>
    <dgm:pt modelId="{08997702-E6A6-4E44-80FC-766B7177132D}" type="parTrans" cxnId="{7869C8DD-EA65-4254-AF72-2D53B1034AD0}">
      <dgm:prSet/>
      <dgm:spPr/>
      <dgm:t>
        <a:bodyPr/>
        <a:lstStyle/>
        <a:p>
          <a:endParaRPr lang="en-GB"/>
        </a:p>
      </dgm:t>
    </dgm:pt>
    <dgm:pt modelId="{7B0314E2-82BC-482B-AFF9-08053B846EC4}" type="sibTrans" cxnId="{7869C8DD-EA65-4254-AF72-2D53B1034AD0}">
      <dgm:prSet/>
      <dgm:spPr/>
      <dgm:t>
        <a:bodyPr/>
        <a:lstStyle/>
        <a:p>
          <a:endParaRPr lang="en-GB"/>
        </a:p>
      </dgm:t>
    </dgm:pt>
    <dgm:pt modelId="{AE262BF5-DC30-42AA-B748-EE4B203797FB}">
      <dgm:prSet phldrT="[Text]" custT="1"/>
      <dgm:spPr/>
      <dgm:t>
        <a:bodyPr/>
        <a:lstStyle/>
        <a:p>
          <a:r>
            <a:rPr lang="ro-RO" sz="2400" dirty="0" smtClean="0">
              <a:latin typeface="Comic Sans MS" pitchFamily="66" charset="0"/>
            </a:rPr>
            <a:t>Agresiune </a:t>
          </a:r>
          <a:r>
            <a:rPr lang="ro-RO" sz="2400" dirty="0" err="1" smtClean="0">
              <a:latin typeface="Comic Sans MS" pitchFamily="66" charset="0"/>
            </a:rPr>
            <a:t>relațională</a:t>
          </a:r>
          <a:endParaRPr lang="en-GB" sz="2400" dirty="0">
            <a:latin typeface="Comic Sans MS" pitchFamily="66" charset="0"/>
          </a:endParaRPr>
        </a:p>
      </dgm:t>
    </dgm:pt>
    <dgm:pt modelId="{BDE75877-983F-4083-896A-950FC3E0B26C}" type="parTrans" cxnId="{4672E1D1-D26D-43E5-A282-0ECF63DAE841}">
      <dgm:prSet/>
      <dgm:spPr/>
      <dgm:t>
        <a:bodyPr/>
        <a:lstStyle/>
        <a:p>
          <a:endParaRPr lang="en-GB"/>
        </a:p>
      </dgm:t>
    </dgm:pt>
    <dgm:pt modelId="{2C551A0A-F126-47FD-8792-5A7F821B42EF}" type="sibTrans" cxnId="{4672E1D1-D26D-43E5-A282-0ECF63DAE841}">
      <dgm:prSet/>
      <dgm:spPr/>
      <dgm:t>
        <a:bodyPr/>
        <a:lstStyle/>
        <a:p>
          <a:endParaRPr lang="en-GB"/>
        </a:p>
      </dgm:t>
    </dgm:pt>
    <dgm:pt modelId="{CEE49EE7-54EE-4EEC-ADE7-D81CD8D5060C}">
      <dgm:prSet phldrT="[Text]"/>
      <dgm:spPr/>
      <dgm:t>
        <a:bodyPr/>
        <a:lstStyle/>
        <a:p>
          <a:r>
            <a:rPr lang="ro-RO" dirty="0" smtClean="0"/>
            <a:t>excluderea dintr-un grup</a:t>
          </a:r>
          <a:r>
            <a:rPr lang="en-US" dirty="0" smtClean="0"/>
            <a:t>, </a:t>
          </a:r>
          <a:r>
            <a:rPr lang="ro-RO" dirty="0" smtClean="0"/>
            <a:t>bârfa </a:t>
          </a:r>
          <a:r>
            <a:rPr lang="ro-RO" dirty="0" err="1" smtClean="0"/>
            <a:t>și</a:t>
          </a:r>
          <a:r>
            <a:rPr lang="ro-RO" dirty="0" smtClean="0"/>
            <a:t> răspândirea anumitor zvonuri </a:t>
          </a:r>
          <a:r>
            <a:rPr lang="en-US" dirty="0" smtClean="0"/>
            <a:t>, </a:t>
          </a:r>
          <a:r>
            <a:rPr lang="ro-RO" dirty="0" smtClean="0"/>
            <a:t>ridiculizare </a:t>
          </a:r>
          <a:r>
            <a:rPr lang="ro-RO" dirty="0" err="1" smtClean="0"/>
            <a:t>și</a:t>
          </a:r>
          <a:r>
            <a:rPr lang="ro-RO" dirty="0" smtClean="0"/>
            <a:t> distrugerea </a:t>
          </a:r>
          <a:r>
            <a:rPr lang="ro-RO" dirty="0" err="1" smtClean="0"/>
            <a:t>intenționată</a:t>
          </a:r>
          <a:r>
            <a:rPr lang="ro-RO" dirty="0" smtClean="0"/>
            <a:t> a prieteniilor</a:t>
          </a:r>
          <a:endParaRPr lang="en-GB" dirty="0"/>
        </a:p>
      </dgm:t>
    </dgm:pt>
    <dgm:pt modelId="{25E9E556-40D2-42A9-A500-B6A6CA131528}" type="parTrans" cxnId="{268A73A6-BCEA-400D-BBBF-A0A079BE380F}">
      <dgm:prSet/>
      <dgm:spPr/>
      <dgm:t>
        <a:bodyPr/>
        <a:lstStyle/>
        <a:p>
          <a:endParaRPr lang="en-GB"/>
        </a:p>
      </dgm:t>
    </dgm:pt>
    <dgm:pt modelId="{7415F995-EA76-412F-B137-B6CAE114CCA8}" type="sibTrans" cxnId="{268A73A6-BCEA-400D-BBBF-A0A079BE380F}">
      <dgm:prSet/>
      <dgm:spPr/>
      <dgm:t>
        <a:bodyPr/>
        <a:lstStyle/>
        <a:p>
          <a:endParaRPr lang="en-GB"/>
        </a:p>
      </dgm:t>
    </dgm:pt>
    <dgm:pt modelId="{ECF24B3B-7CF1-4B61-9D4B-66AC5F5F4272}">
      <dgm:prSet phldrT="[Text]"/>
      <dgm:spPr/>
      <dgm:t>
        <a:bodyPr/>
        <a:lstStyle/>
        <a:p>
          <a:r>
            <a:rPr lang="ro-RO" dirty="0" smtClean="0"/>
            <a:t>purtare urâtă cu persoana din cauza </a:t>
          </a:r>
          <a:r>
            <a:rPr lang="ro-RO" dirty="0" err="1" smtClean="0"/>
            <a:t>identității</a:t>
          </a:r>
          <a:r>
            <a:rPr lang="ro-RO" dirty="0" smtClean="0"/>
            <a:t> sale</a:t>
          </a:r>
          <a:r>
            <a:rPr lang="en-US" dirty="0" smtClean="0"/>
            <a:t>, </a:t>
          </a:r>
          <a:r>
            <a:rPr lang="ro-RO" dirty="0" smtClean="0"/>
            <a:t>vorbit urât despre cultură, rasă, religie sau </a:t>
          </a:r>
          <a:r>
            <a:rPr lang="ro-RO" dirty="0" err="1" smtClean="0"/>
            <a:t>credință</a:t>
          </a:r>
          <a:r>
            <a:rPr lang="ro-RO" dirty="0" smtClean="0"/>
            <a:t>, </a:t>
          </a:r>
          <a:r>
            <a:rPr lang="ro-RO" dirty="0" err="1" smtClean="0"/>
            <a:t>înfățișare</a:t>
          </a:r>
          <a:r>
            <a:rPr lang="ro-RO" dirty="0" smtClean="0"/>
            <a:t> sau clasă socială;</a:t>
          </a:r>
          <a:endParaRPr lang="en-GB" dirty="0"/>
        </a:p>
      </dgm:t>
    </dgm:pt>
    <dgm:pt modelId="{C9EA9EF5-1439-460C-B858-FAE81DFA498D}" type="parTrans" cxnId="{2F9C2D9E-66EC-461D-98A8-59F31B3BE020}">
      <dgm:prSet/>
      <dgm:spPr/>
      <dgm:t>
        <a:bodyPr/>
        <a:lstStyle/>
        <a:p>
          <a:endParaRPr lang="en-GB"/>
        </a:p>
      </dgm:t>
    </dgm:pt>
    <dgm:pt modelId="{9FE56EE7-A161-47B0-86A4-C697DE66C6DE}" type="sibTrans" cxnId="{2F9C2D9E-66EC-461D-98A8-59F31B3BE020}">
      <dgm:prSet/>
      <dgm:spPr/>
      <dgm:t>
        <a:bodyPr/>
        <a:lstStyle/>
        <a:p>
          <a:endParaRPr lang="en-GB"/>
        </a:p>
      </dgm:t>
    </dgm:pt>
    <dgm:pt modelId="{D71F8F1E-04A4-49D5-AEA4-ADA4B847F0C0}">
      <dgm:prSet phldrT="[Text]" custT="1"/>
      <dgm:spPr/>
      <dgm:t>
        <a:bodyPr/>
        <a:lstStyle/>
        <a:p>
          <a:r>
            <a:rPr lang="ro-RO" sz="1400" dirty="0" smtClean="0">
              <a:latin typeface="Comic Sans MS" pitchFamily="66" charset="0"/>
            </a:rPr>
            <a:t>apare atunci când agresorul </a:t>
          </a:r>
          <a:r>
            <a:rPr lang="ro-RO" sz="1400" dirty="0" err="1" smtClean="0">
              <a:latin typeface="Comic Sans MS" pitchFamily="66" charset="0"/>
            </a:rPr>
            <a:t>folosește</a:t>
          </a:r>
          <a:r>
            <a:rPr lang="ro-RO" sz="1400" dirty="0" smtClean="0">
              <a:latin typeface="Comic Sans MS" pitchFamily="66" charset="0"/>
            </a:rPr>
            <a:t> </a:t>
          </a:r>
          <a:r>
            <a:rPr lang="ro-RO" sz="1400" dirty="0" err="1" smtClean="0">
              <a:latin typeface="Comic Sans MS" pitchFamily="66" charset="0"/>
            </a:rPr>
            <a:t>acțiuni</a:t>
          </a:r>
          <a:r>
            <a:rPr lang="ro-RO" sz="1400" dirty="0" smtClean="0">
              <a:latin typeface="Comic Sans MS" pitchFamily="66" charset="0"/>
            </a:rPr>
            <a:t> fizice pentru a </a:t>
          </a:r>
          <a:r>
            <a:rPr lang="ro-RO" sz="1400" dirty="0" err="1" smtClean="0">
              <a:latin typeface="Comic Sans MS" pitchFamily="66" charset="0"/>
            </a:rPr>
            <a:t>câștiga</a:t>
          </a:r>
          <a:r>
            <a:rPr lang="ro-RO" sz="1400" dirty="0" smtClean="0">
              <a:latin typeface="Comic Sans MS" pitchFamily="66" charset="0"/>
            </a:rPr>
            <a:t> putere </a:t>
          </a:r>
          <a:r>
            <a:rPr lang="ro-RO" sz="1400" dirty="0" err="1" smtClean="0">
              <a:latin typeface="Comic Sans MS" pitchFamily="66" charset="0"/>
            </a:rPr>
            <a:t>și</a:t>
          </a:r>
          <a:r>
            <a:rPr lang="ro-RO" sz="1400" dirty="0" smtClean="0">
              <a:latin typeface="Comic Sans MS" pitchFamily="66" charset="0"/>
            </a:rPr>
            <a:t> control asupra </a:t>
          </a:r>
          <a:r>
            <a:rPr lang="ro-RO" sz="1400" noProof="0" dirty="0" err="1" smtClean="0">
              <a:latin typeface="Comic Sans MS" pitchFamily="66" charset="0"/>
            </a:rPr>
            <a:t>țintei</a:t>
          </a:r>
          <a:r>
            <a:rPr lang="ro-RO" sz="1400" dirty="0" smtClean="0">
              <a:latin typeface="Comic Sans MS" pitchFamily="66" charset="0"/>
            </a:rPr>
            <a:t> sale</a:t>
          </a:r>
          <a:endParaRPr lang="en-GB" sz="1400" dirty="0">
            <a:latin typeface="Comic Sans MS" pitchFamily="66" charset="0"/>
          </a:endParaRPr>
        </a:p>
      </dgm:t>
    </dgm:pt>
    <dgm:pt modelId="{E6348D5C-D19D-4C88-A6A0-0EE8F2795E3D}" type="parTrans" cxnId="{8E3BCE51-CCB3-45D5-8580-62156C66C3F0}">
      <dgm:prSet/>
      <dgm:spPr/>
    </dgm:pt>
    <dgm:pt modelId="{A5C981CB-4209-4EC4-A462-5B4B32B0C903}" type="sibTrans" cxnId="{8E3BCE51-CCB3-45D5-8580-62156C66C3F0}">
      <dgm:prSet/>
      <dgm:spPr/>
    </dgm:pt>
    <dgm:pt modelId="{ABF16A2E-BE86-4812-839E-114F41D96583}">
      <dgm:prSet phldrT="[Text]"/>
      <dgm:spPr/>
      <dgm:t>
        <a:bodyPr/>
        <a:lstStyle/>
        <a:p>
          <a:endParaRPr lang="en-GB" sz="1100" dirty="0"/>
        </a:p>
      </dgm:t>
    </dgm:pt>
    <dgm:pt modelId="{84CEB7B5-8E64-42D5-A422-F1C790DDE5B1}" type="parTrans" cxnId="{9C2F4955-AE02-4050-82C2-694504BC9411}">
      <dgm:prSet/>
      <dgm:spPr/>
    </dgm:pt>
    <dgm:pt modelId="{5456482F-590E-4362-A986-A573E1AF40B9}" type="sibTrans" cxnId="{9C2F4955-AE02-4050-82C2-694504BC9411}">
      <dgm:prSet/>
      <dgm:spPr/>
    </dgm:pt>
    <dgm:pt modelId="{8167901E-8F13-4336-BB38-6D03B3692C88}">
      <dgm:prSet phldrT="[Text]" custT="1"/>
      <dgm:spPr/>
      <dgm:t>
        <a:bodyPr/>
        <a:lstStyle/>
        <a:p>
          <a:r>
            <a:rPr lang="ro-RO" sz="1400" dirty="0" smtClean="0">
              <a:latin typeface="Comic Sans MS" pitchFamily="66" charset="0"/>
            </a:rPr>
            <a:t>adesea agresorii care folosesc </a:t>
          </a:r>
          <a:r>
            <a:rPr lang="ro-RO" sz="1400" dirty="0" err="1" smtClean="0">
              <a:latin typeface="Comic Sans MS" pitchFamily="66" charset="0"/>
            </a:rPr>
            <a:t>bullingul</a:t>
          </a:r>
          <a:r>
            <a:rPr lang="ro-RO" sz="1400" dirty="0" smtClean="0">
              <a:latin typeface="Comic Sans MS" pitchFamily="66" charset="0"/>
            </a:rPr>
            <a:t> verbal găsesc drept </a:t>
          </a:r>
          <a:r>
            <a:rPr lang="ro-RO" sz="1400" dirty="0" err="1" smtClean="0">
              <a:latin typeface="Comic Sans MS" pitchFamily="66" charset="0"/>
            </a:rPr>
            <a:t>ținte</a:t>
          </a:r>
          <a:r>
            <a:rPr lang="ro-RO" sz="1400" dirty="0" smtClean="0">
              <a:latin typeface="Comic Sans MS" pitchFamily="66" charset="0"/>
            </a:rPr>
            <a:t> copii/persoanele cu </a:t>
          </a:r>
          <a:r>
            <a:rPr lang="ro-RO" sz="1400" dirty="0" err="1" smtClean="0">
              <a:latin typeface="Comic Sans MS" pitchFamily="66" charset="0"/>
            </a:rPr>
            <a:t>cerințe</a:t>
          </a:r>
          <a:r>
            <a:rPr lang="ro-RO" sz="1400" dirty="0" smtClean="0">
              <a:latin typeface="Comic Sans MS" pitchFamily="66" charset="0"/>
            </a:rPr>
            <a:t> speciale, cu </a:t>
          </a:r>
          <a:r>
            <a:rPr lang="ro-RO" sz="1400" dirty="0" err="1" smtClean="0">
              <a:latin typeface="Comic Sans MS" pitchFamily="66" charset="0"/>
            </a:rPr>
            <a:t>dizabilități</a:t>
          </a:r>
          <a:endParaRPr lang="en-GB" sz="1400" dirty="0">
            <a:latin typeface="Comic Sans MS" pitchFamily="66" charset="0"/>
          </a:endParaRPr>
        </a:p>
      </dgm:t>
    </dgm:pt>
    <dgm:pt modelId="{08D90FFC-B1AF-4CCD-B318-EBBC461AF37D}" type="parTrans" cxnId="{9A178B7F-C575-409C-A07F-2BBAF05A13E1}">
      <dgm:prSet/>
      <dgm:spPr/>
    </dgm:pt>
    <dgm:pt modelId="{3935B393-BD6D-4B91-9426-826B5A90BC9C}" type="sibTrans" cxnId="{9A178B7F-C575-409C-A07F-2BBAF05A13E1}">
      <dgm:prSet/>
      <dgm:spPr/>
    </dgm:pt>
    <dgm:pt modelId="{EC59FEB0-EABE-409A-8182-142469892B43}" type="pres">
      <dgm:prSet presAssocID="{7787470B-D766-4C8E-9F8D-1F5DFB510C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D193A48-3BD5-4140-B120-CC4A19480535}" type="pres">
      <dgm:prSet presAssocID="{BB32F8B7-6E97-4A61-9BAB-84249B0A42AF}" presName="linNode" presStyleCnt="0"/>
      <dgm:spPr/>
    </dgm:pt>
    <dgm:pt modelId="{3504F15E-0EA4-4471-AC11-AF7B2321C80D}" type="pres">
      <dgm:prSet presAssocID="{BB32F8B7-6E97-4A61-9BAB-84249B0A42A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950C95-4335-4B33-BE05-D5E605294171}" type="pres">
      <dgm:prSet presAssocID="{BB32F8B7-6E97-4A61-9BAB-84249B0A42AF}" presName="descendantText" presStyleLbl="alignAccFollowNode1" presStyleIdx="0" presStyleCnt="3" custScaleY="1057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3D87D6-B9C8-45E6-BFED-7C17120B5F95}" type="pres">
      <dgm:prSet presAssocID="{82862E17-4B3C-4699-8C6D-FD736E7D836E}" presName="sp" presStyleCnt="0"/>
      <dgm:spPr/>
    </dgm:pt>
    <dgm:pt modelId="{BAD21D96-8906-4AF6-9F30-4B0F542D4E52}" type="pres">
      <dgm:prSet presAssocID="{0AB51640-9F5F-473A-BC17-E1715E0632E2}" presName="linNode" presStyleCnt="0"/>
      <dgm:spPr/>
    </dgm:pt>
    <dgm:pt modelId="{8C191469-0A51-4FC2-84B2-9E6AC7EEE0C5}" type="pres">
      <dgm:prSet presAssocID="{0AB51640-9F5F-473A-BC17-E1715E0632E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62386C-EF1D-41EC-9498-816E3350A6E4}" type="pres">
      <dgm:prSet presAssocID="{0AB51640-9F5F-473A-BC17-E1715E0632E2}" presName="descendantText" presStyleLbl="alignAccFollowNode1" presStyleIdx="1" presStyleCnt="3" custScaleY="1227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B9C112-687B-457E-B4F4-7C4992F16D7F}" type="pres">
      <dgm:prSet presAssocID="{DEFC1503-F3F3-4509-9B6B-C1D5D4527220}" presName="sp" presStyleCnt="0"/>
      <dgm:spPr/>
    </dgm:pt>
    <dgm:pt modelId="{15BBDAAB-9A43-493F-8C96-E5095D57045A}" type="pres">
      <dgm:prSet presAssocID="{AE262BF5-DC30-42AA-B748-EE4B203797FB}" presName="linNode" presStyleCnt="0"/>
      <dgm:spPr/>
    </dgm:pt>
    <dgm:pt modelId="{00D002A6-394F-4E0B-90CA-969CD8B78FC7}" type="pres">
      <dgm:prSet presAssocID="{AE262BF5-DC30-42AA-B748-EE4B203797F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5EFA0F-BFD1-4A86-93D4-9E69D0F21102}" type="pres">
      <dgm:prSet presAssocID="{AE262BF5-DC30-42AA-B748-EE4B203797F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1D10C5B-0B56-40AF-967E-BFDC7584CFE8}" srcId="{BB32F8B7-6E97-4A61-9BAB-84249B0A42AF}" destId="{5263818E-6375-4FFE-A751-E060526FDB19}" srcOrd="0" destOrd="0" parTransId="{1A4CFB3F-73F5-42C7-A297-7CC387762787}" sibTransId="{1E726830-ED81-4EFA-8F9B-22A0D18E5985}"/>
    <dgm:cxn modelId="{31D2E4FA-B4BF-4E9D-813C-C80ED5522183}" type="presOf" srcId="{B3533A90-4F88-4F7E-9BE7-F74F20AA2621}" destId="{41950C95-4335-4B33-BE05-D5E605294171}" srcOrd="0" destOrd="1" presId="urn:microsoft.com/office/officeart/2005/8/layout/vList5"/>
    <dgm:cxn modelId="{51C3373C-7EB5-4FC5-87D5-D533661B4125}" type="presOf" srcId="{AE262BF5-DC30-42AA-B748-EE4B203797FB}" destId="{00D002A6-394F-4E0B-90CA-969CD8B78FC7}" srcOrd="0" destOrd="0" presId="urn:microsoft.com/office/officeart/2005/8/layout/vList5"/>
    <dgm:cxn modelId="{7869C8DD-EA65-4254-AF72-2D53B1034AD0}" srcId="{0AB51640-9F5F-473A-BC17-E1715E0632E2}" destId="{04B290CA-ED76-420C-8295-7191B9C65679}" srcOrd="1" destOrd="0" parTransId="{08997702-E6A6-4E44-80FC-766B7177132D}" sibTransId="{7B0314E2-82BC-482B-AFF9-08053B846EC4}"/>
    <dgm:cxn modelId="{09FAAA64-9153-49ED-BA9C-64C33AA1B23B}" type="presOf" srcId="{CEE49EE7-54EE-4EEC-ADE7-D81CD8D5060C}" destId="{EA5EFA0F-BFD1-4A86-93D4-9E69D0F21102}" srcOrd="0" destOrd="0" presId="urn:microsoft.com/office/officeart/2005/8/layout/vList5"/>
    <dgm:cxn modelId="{9A178B7F-C575-409C-A07F-2BBAF05A13E1}" srcId="{0AB51640-9F5F-473A-BC17-E1715E0632E2}" destId="{8167901E-8F13-4336-BB38-6D03B3692C88}" srcOrd="2" destOrd="0" parTransId="{08D90FFC-B1AF-4CCD-B318-EBBC461AF37D}" sibTransId="{3935B393-BD6D-4B91-9426-826B5A90BC9C}"/>
    <dgm:cxn modelId="{50D3ECC4-D21E-4AD8-95B7-1FF771F69D40}" type="presOf" srcId="{EB099595-77F4-4182-90A6-92C9CE8F1F47}" destId="{C262386C-EF1D-41EC-9498-816E3350A6E4}" srcOrd="0" destOrd="0" presId="urn:microsoft.com/office/officeart/2005/8/layout/vList5"/>
    <dgm:cxn modelId="{11F0D587-C0DB-4319-A317-EDCA572325FF}" srcId="{7787470B-D766-4C8E-9F8D-1F5DFB510C1B}" destId="{0AB51640-9F5F-473A-BC17-E1715E0632E2}" srcOrd="1" destOrd="0" parTransId="{F0F68A4B-4795-44F1-AF71-CCF6B01A2957}" sibTransId="{DEFC1503-F3F3-4509-9B6B-C1D5D4527220}"/>
    <dgm:cxn modelId="{4F0A789E-93C2-4483-9195-7E52C602F9E4}" srcId="{0AB51640-9F5F-473A-BC17-E1715E0632E2}" destId="{EB099595-77F4-4182-90A6-92C9CE8F1F47}" srcOrd="0" destOrd="0" parTransId="{1367B0FC-3C26-4C6C-B5DF-B6FF47AFA51C}" sibTransId="{7C9878A6-A23C-470B-A31C-8381E489AA5A}"/>
    <dgm:cxn modelId="{4672E1D1-D26D-43E5-A282-0ECF63DAE841}" srcId="{7787470B-D766-4C8E-9F8D-1F5DFB510C1B}" destId="{AE262BF5-DC30-42AA-B748-EE4B203797FB}" srcOrd="2" destOrd="0" parTransId="{BDE75877-983F-4083-896A-950FC3E0B26C}" sibTransId="{2C551A0A-F126-47FD-8792-5A7F821B42EF}"/>
    <dgm:cxn modelId="{9438D741-5B1A-4231-9039-253F9A16B0DA}" type="presOf" srcId="{ECF24B3B-7CF1-4B61-9D4B-66AC5F5F4272}" destId="{EA5EFA0F-BFD1-4A86-93D4-9E69D0F21102}" srcOrd="0" destOrd="1" presId="urn:microsoft.com/office/officeart/2005/8/layout/vList5"/>
    <dgm:cxn modelId="{146CC00E-8200-46DF-88C9-D9A6FD0B854E}" type="presOf" srcId="{04B290CA-ED76-420C-8295-7191B9C65679}" destId="{C262386C-EF1D-41EC-9498-816E3350A6E4}" srcOrd="0" destOrd="1" presId="urn:microsoft.com/office/officeart/2005/8/layout/vList5"/>
    <dgm:cxn modelId="{9C2F4955-AE02-4050-82C2-694504BC9411}" srcId="{0AB51640-9F5F-473A-BC17-E1715E0632E2}" destId="{ABF16A2E-BE86-4812-839E-114F41D96583}" srcOrd="3" destOrd="0" parTransId="{84CEB7B5-8E64-42D5-A422-F1C790DDE5B1}" sibTransId="{5456482F-590E-4362-A986-A573E1AF40B9}"/>
    <dgm:cxn modelId="{CFEBB39C-E0B2-4612-8801-591ECF9C7173}" type="presOf" srcId="{BB32F8B7-6E97-4A61-9BAB-84249B0A42AF}" destId="{3504F15E-0EA4-4471-AC11-AF7B2321C80D}" srcOrd="0" destOrd="0" presId="urn:microsoft.com/office/officeart/2005/8/layout/vList5"/>
    <dgm:cxn modelId="{268A73A6-BCEA-400D-BBBF-A0A079BE380F}" srcId="{AE262BF5-DC30-42AA-B748-EE4B203797FB}" destId="{CEE49EE7-54EE-4EEC-ADE7-D81CD8D5060C}" srcOrd="0" destOrd="0" parTransId="{25E9E556-40D2-42A9-A500-B6A6CA131528}" sibTransId="{7415F995-EA76-412F-B137-B6CAE114CCA8}"/>
    <dgm:cxn modelId="{4F463B17-0E5D-402F-AE2D-1E98686CCB69}" type="presOf" srcId="{ABF16A2E-BE86-4812-839E-114F41D96583}" destId="{C262386C-EF1D-41EC-9498-816E3350A6E4}" srcOrd="0" destOrd="3" presId="urn:microsoft.com/office/officeart/2005/8/layout/vList5"/>
    <dgm:cxn modelId="{8E3BCE51-CCB3-45D5-8580-62156C66C3F0}" srcId="{BB32F8B7-6E97-4A61-9BAB-84249B0A42AF}" destId="{D71F8F1E-04A4-49D5-AEA4-ADA4B847F0C0}" srcOrd="2" destOrd="0" parTransId="{E6348D5C-D19D-4C88-A6A0-0EE8F2795E3D}" sibTransId="{A5C981CB-4209-4EC4-A462-5B4B32B0C903}"/>
    <dgm:cxn modelId="{B7B75436-023E-47DE-B94C-27E0FFBAC5B1}" srcId="{7787470B-D766-4C8E-9F8D-1F5DFB510C1B}" destId="{BB32F8B7-6E97-4A61-9BAB-84249B0A42AF}" srcOrd="0" destOrd="0" parTransId="{DA64D043-C20C-4B47-AA08-4C4C3784DED6}" sibTransId="{82862E17-4B3C-4699-8C6D-FD736E7D836E}"/>
    <dgm:cxn modelId="{C402EDB6-EF50-4FA2-B493-A8B091F78BE6}" srcId="{BB32F8B7-6E97-4A61-9BAB-84249B0A42AF}" destId="{B3533A90-4F88-4F7E-9BE7-F74F20AA2621}" srcOrd="1" destOrd="0" parTransId="{16562FF4-A8E4-4E06-A843-97261A0B02C6}" sibTransId="{048787D4-015F-4553-B3D0-8A93CAC13469}"/>
    <dgm:cxn modelId="{2F9C2D9E-66EC-461D-98A8-59F31B3BE020}" srcId="{AE262BF5-DC30-42AA-B748-EE4B203797FB}" destId="{ECF24B3B-7CF1-4B61-9D4B-66AC5F5F4272}" srcOrd="1" destOrd="0" parTransId="{C9EA9EF5-1439-460C-B858-FAE81DFA498D}" sibTransId="{9FE56EE7-A161-47B0-86A4-C697DE66C6DE}"/>
    <dgm:cxn modelId="{E0E9527A-90FB-4176-8323-F3F9B8D8269D}" type="presOf" srcId="{D71F8F1E-04A4-49D5-AEA4-ADA4B847F0C0}" destId="{41950C95-4335-4B33-BE05-D5E605294171}" srcOrd="0" destOrd="2" presId="urn:microsoft.com/office/officeart/2005/8/layout/vList5"/>
    <dgm:cxn modelId="{2DD42F98-9831-4607-8969-960035E24C27}" type="presOf" srcId="{7787470B-D766-4C8E-9F8D-1F5DFB510C1B}" destId="{EC59FEB0-EABE-409A-8182-142469892B43}" srcOrd="0" destOrd="0" presId="urn:microsoft.com/office/officeart/2005/8/layout/vList5"/>
    <dgm:cxn modelId="{B79DE16B-F6E9-4B75-B907-77109E539CBF}" type="presOf" srcId="{0AB51640-9F5F-473A-BC17-E1715E0632E2}" destId="{8C191469-0A51-4FC2-84B2-9E6AC7EEE0C5}" srcOrd="0" destOrd="0" presId="urn:microsoft.com/office/officeart/2005/8/layout/vList5"/>
    <dgm:cxn modelId="{214ABC43-D293-44C7-B621-DDD69C3002E0}" type="presOf" srcId="{5263818E-6375-4FFE-A751-E060526FDB19}" destId="{41950C95-4335-4B33-BE05-D5E605294171}" srcOrd="0" destOrd="0" presId="urn:microsoft.com/office/officeart/2005/8/layout/vList5"/>
    <dgm:cxn modelId="{E4827AA8-C2C6-4E71-9A23-4CBF6FCCABF9}" type="presOf" srcId="{8167901E-8F13-4336-BB38-6D03B3692C88}" destId="{C262386C-EF1D-41EC-9498-816E3350A6E4}" srcOrd="0" destOrd="2" presId="urn:microsoft.com/office/officeart/2005/8/layout/vList5"/>
    <dgm:cxn modelId="{3418BCD9-0F98-459C-9208-BC66837F0355}" type="presParOf" srcId="{EC59FEB0-EABE-409A-8182-142469892B43}" destId="{8D193A48-3BD5-4140-B120-CC4A19480535}" srcOrd="0" destOrd="0" presId="urn:microsoft.com/office/officeart/2005/8/layout/vList5"/>
    <dgm:cxn modelId="{DF7E0D5D-F896-48B0-8CCE-E2B677477C9B}" type="presParOf" srcId="{8D193A48-3BD5-4140-B120-CC4A19480535}" destId="{3504F15E-0EA4-4471-AC11-AF7B2321C80D}" srcOrd="0" destOrd="0" presId="urn:microsoft.com/office/officeart/2005/8/layout/vList5"/>
    <dgm:cxn modelId="{701F48FF-7BC0-47A3-96DE-F296E5827FCC}" type="presParOf" srcId="{8D193A48-3BD5-4140-B120-CC4A19480535}" destId="{41950C95-4335-4B33-BE05-D5E605294171}" srcOrd="1" destOrd="0" presId="urn:microsoft.com/office/officeart/2005/8/layout/vList5"/>
    <dgm:cxn modelId="{DFF751A2-9B96-4219-87C3-CCD80DDB2AE5}" type="presParOf" srcId="{EC59FEB0-EABE-409A-8182-142469892B43}" destId="{CB3D87D6-B9C8-45E6-BFED-7C17120B5F95}" srcOrd="1" destOrd="0" presId="urn:microsoft.com/office/officeart/2005/8/layout/vList5"/>
    <dgm:cxn modelId="{40C35373-59A7-47EE-B566-D64EB3E4EFA3}" type="presParOf" srcId="{EC59FEB0-EABE-409A-8182-142469892B43}" destId="{BAD21D96-8906-4AF6-9F30-4B0F542D4E52}" srcOrd="2" destOrd="0" presId="urn:microsoft.com/office/officeart/2005/8/layout/vList5"/>
    <dgm:cxn modelId="{81B55601-DE41-4E43-BA31-431121FBCA4B}" type="presParOf" srcId="{BAD21D96-8906-4AF6-9F30-4B0F542D4E52}" destId="{8C191469-0A51-4FC2-84B2-9E6AC7EEE0C5}" srcOrd="0" destOrd="0" presId="urn:microsoft.com/office/officeart/2005/8/layout/vList5"/>
    <dgm:cxn modelId="{723790D7-06EC-436B-A06E-8F8EC39EBEFF}" type="presParOf" srcId="{BAD21D96-8906-4AF6-9F30-4B0F542D4E52}" destId="{C262386C-EF1D-41EC-9498-816E3350A6E4}" srcOrd="1" destOrd="0" presId="urn:microsoft.com/office/officeart/2005/8/layout/vList5"/>
    <dgm:cxn modelId="{3288AB81-99B6-4357-BC49-6590EB3863D1}" type="presParOf" srcId="{EC59FEB0-EABE-409A-8182-142469892B43}" destId="{75B9C112-687B-457E-B4F4-7C4992F16D7F}" srcOrd="3" destOrd="0" presId="urn:microsoft.com/office/officeart/2005/8/layout/vList5"/>
    <dgm:cxn modelId="{87D6235A-9E83-4E75-B5C9-81026A8C1D74}" type="presParOf" srcId="{EC59FEB0-EABE-409A-8182-142469892B43}" destId="{15BBDAAB-9A43-493F-8C96-E5095D57045A}" srcOrd="4" destOrd="0" presId="urn:microsoft.com/office/officeart/2005/8/layout/vList5"/>
    <dgm:cxn modelId="{F695FFDA-DD6A-4CE8-8171-33C4D1CAE33B}" type="presParOf" srcId="{15BBDAAB-9A43-493F-8C96-E5095D57045A}" destId="{00D002A6-394F-4E0B-90CA-969CD8B78FC7}" srcOrd="0" destOrd="0" presId="urn:microsoft.com/office/officeart/2005/8/layout/vList5"/>
    <dgm:cxn modelId="{4B9ADCCF-49D4-4A45-AF06-A1018E7730A7}" type="presParOf" srcId="{15BBDAAB-9A43-493F-8C96-E5095D57045A}" destId="{EA5EFA0F-BFD1-4A86-93D4-9E69D0F21102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87470B-D766-4C8E-9F8D-1F5DFB510C1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BB32F8B7-6E97-4A61-9BAB-84249B0A42AF}">
      <dgm:prSet phldrT="[Text]" custT="1"/>
      <dgm:spPr/>
      <dgm:t>
        <a:bodyPr/>
        <a:lstStyle/>
        <a:p>
          <a:r>
            <a:rPr lang="ro-RO" sz="2800" dirty="0" smtClean="0">
              <a:latin typeface="Comic Sans MS" pitchFamily="66" charset="0"/>
            </a:rPr>
            <a:t>B</a:t>
          </a:r>
          <a:r>
            <a:rPr lang="en-US" sz="2800" dirty="0" err="1" smtClean="0">
              <a:latin typeface="Comic Sans MS" pitchFamily="66" charset="0"/>
            </a:rPr>
            <a:t>ullying</a:t>
          </a:r>
          <a:endParaRPr lang="ro-RO" sz="2800" dirty="0" smtClean="0">
            <a:latin typeface="Comic Sans MS" pitchFamily="66" charset="0"/>
          </a:endParaRPr>
        </a:p>
        <a:p>
          <a:r>
            <a:rPr lang="ro-RO" sz="2800" dirty="0" smtClean="0">
              <a:latin typeface="Comic Sans MS" pitchFamily="66" charset="0"/>
            </a:rPr>
            <a:t>cibernetic</a:t>
          </a:r>
          <a:endParaRPr lang="en-GB" sz="2800" dirty="0">
            <a:latin typeface="Comic Sans MS" pitchFamily="66" charset="0"/>
          </a:endParaRPr>
        </a:p>
      </dgm:t>
    </dgm:pt>
    <dgm:pt modelId="{DA64D043-C20C-4B47-AA08-4C4C3784DED6}" type="parTrans" cxnId="{B7B75436-023E-47DE-B94C-27E0FFBAC5B1}">
      <dgm:prSet/>
      <dgm:spPr/>
      <dgm:t>
        <a:bodyPr/>
        <a:lstStyle/>
        <a:p>
          <a:endParaRPr lang="en-GB"/>
        </a:p>
      </dgm:t>
    </dgm:pt>
    <dgm:pt modelId="{82862E17-4B3C-4699-8C6D-FD736E7D836E}" type="sibTrans" cxnId="{B7B75436-023E-47DE-B94C-27E0FFBAC5B1}">
      <dgm:prSet/>
      <dgm:spPr/>
      <dgm:t>
        <a:bodyPr/>
        <a:lstStyle/>
        <a:p>
          <a:endParaRPr lang="en-GB"/>
        </a:p>
      </dgm:t>
    </dgm:pt>
    <dgm:pt modelId="{5263818E-6375-4FFE-A751-E060526FDB19}">
      <dgm:prSet phldrT="[Text]"/>
      <dgm:spPr/>
      <dgm:t>
        <a:bodyPr/>
        <a:lstStyle/>
        <a:p>
          <a:r>
            <a:rPr lang="ro-RO" dirty="0" smtClean="0">
              <a:latin typeface="Comic Sans MS" pitchFamily="66" charset="0"/>
            </a:rPr>
            <a:t>Atunci când persoana </a:t>
          </a:r>
          <a:r>
            <a:rPr lang="ro-RO" dirty="0" err="1" smtClean="0">
              <a:latin typeface="Comic Sans MS" pitchFamily="66" charset="0"/>
            </a:rPr>
            <a:t>folosește</a:t>
          </a:r>
          <a:r>
            <a:rPr lang="ro-RO" dirty="0" smtClean="0">
              <a:latin typeface="Comic Sans MS" pitchFamily="66" charset="0"/>
            </a:rPr>
            <a:t> internetul</a:t>
          </a:r>
          <a:r>
            <a:rPr lang="en-US" dirty="0" smtClean="0">
              <a:latin typeface="Comic Sans MS" pitchFamily="66" charset="0"/>
            </a:rPr>
            <a:t>, </a:t>
          </a:r>
          <a:r>
            <a:rPr lang="ro-RO" dirty="0" smtClean="0">
              <a:latin typeface="Comic Sans MS" pitchFamily="66" charset="0"/>
            </a:rPr>
            <a:t>un s</a:t>
          </a:r>
          <a:r>
            <a:rPr lang="en-US" dirty="0" err="1" smtClean="0">
              <a:latin typeface="Comic Sans MS" pitchFamily="66" charset="0"/>
            </a:rPr>
            <a:t>martphone</a:t>
          </a:r>
          <a:r>
            <a:rPr lang="ro-RO" dirty="0" smtClean="0">
              <a:latin typeface="Comic Sans MS" pitchFamily="66" charset="0"/>
            </a:rPr>
            <a:t>sau altfel de tehnologie pentru a </a:t>
          </a:r>
          <a:r>
            <a:rPr lang="ro-RO" dirty="0" err="1" smtClean="0">
              <a:latin typeface="Comic Sans MS" pitchFamily="66" charset="0"/>
            </a:rPr>
            <a:t>hărțui</a:t>
          </a:r>
          <a:r>
            <a:rPr lang="ro-RO" dirty="0" smtClean="0">
              <a:latin typeface="Comic Sans MS" pitchFamily="66" charset="0"/>
            </a:rPr>
            <a:t> </a:t>
          </a:r>
          <a:r>
            <a:rPr lang="en-US" dirty="0" smtClean="0">
              <a:latin typeface="Comic Sans MS" pitchFamily="66" charset="0"/>
            </a:rPr>
            <a:t>, </a:t>
          </a:r>
          <a:r>
            <a:rPr lang="ro-RO" dirty="0" err="1" smtClean="0">
              <a:latin typeface="Comic Sans MS" pitchFamily="66" charset="0"/>
            </a:rPr>
            <a:t>amenința</a:t>
          </a:r>
          <a:r>
            <a:rPr lang="en-US" dirty="0" smtClean="0">
              <a:latin typeface="Comic Sans MS" pitchFamily="66" charset="0"/>
            </a:rPr>
            <a:t>, </a:t>
          </a:r>
          <a:r>
            <a:rPr lang="ro-RO" dirty="0" smtClean="0">
              <a:latin typeface="Comic Sans MS" pitchFamily="66" charset="0"/>
            </a:rPr>
            <a:t>stânjeni, exclude social</a:t>
          </a:r>
          <a:r>
            <a:rPr lang="en-US" dirty="0" smtClean="0">
              <a:latin typeface="Comic Sans MS" pitchFamily="66" charset="0"/>
            </a:rPr>
            <a:t>, </a:t>
          </a:r>
          <a:r>
            <a:rPr lang="ro-RO" dirty="0" smtClean="0">
              <a:latin typeface="Comic Sans MS" pitchFamily="66" charset="0"/>
            </a:rPr>
            <a:t>sau a distruge </a:t>
          </a:r>
          <a:r>
            <a:rPr lang="ro-RO" dirty="0" err="1" smtClean="0">
              <a:latin typeface="Comic Sans MS" pitchFamily="66" charset="0"/>
            </a:rPr>
            <a:t>reputații</a:t>
          </a:r>
          <a:r>
            <a:rPr lang="ro-RO" dirty="0" smtClean="0">
              <a:latin typeface="Comic Sans MS" pitchFamily="66" charset="0"/>
            </a:rPr>
            <a:t> sau prietenii</a:t>
          </a:r>
          <a:r>
            <a:rPr lang="en-US" dirty="0" smtClean="0">
              <a:latin typeface="Comic Sans MS" pitchFamily="66" charset="0"/>
            </a:rPr>
            <a:t>; </a:t>
          </a:r>
          <a:endParaRPr lang="en-GB" dirty="0">
            <a:latin typeface="Comic Sans MS" pitchFamily="66" charset="0"/>
          </a:endParaRPr>
        </a:p>
      </dgm:t>
    </dgm:pt>
    <dgm:pt modelId="{1A4CFB3F-73F5-42C7-A297-7CC387762787}" type="parTrans" cxnId="{71D10C5B-0B56-40AF-967E-BFDC7584CFE8}">
      <dgm:prSet/>
      <dgm:spPr/>
      <dgm:t>
        <a:bodyPr/>
        <a:lstStyle/>
        <a:p>
          <a:endParaRPr lang="en-GB"/>
        </a:p>
      </dgm:t>
    </dgm:pt>
    <dgm:pt modelId="{1E726830-ED81-4EFA-8F9B-22A0D18E5985}" type="sibTrans" cxnId="{71D10C5B-0B56-40AF-967E-BFDC7584CFE8}">
      <dgm:prSet/>
      <dgm:spPr/>
      <dgm:t>
        <a:bodyPr/>
        <a:lstStyle/>
        <a:p>
          <a:endParaRPr lang="en-GB"/>
        </a:p>
      </dgm:t>
    </dgm:pt>
    <dgm:pt modelId="{B3533A90-4F88-4F7E-9BE7-F74F20AA2621}">
      <dgm:prSet phldrT="[Text]"/>
      <dgm:spPr/>
      <dgm:t>
        <a:bodyPr/>
        <a:lstStyle/>
        <a:p>
          <a:r>
            <a:rPr lang="ro-RO" dirty="0" smtClean="0">
              <a:latin typeface="Comic Sans MS" pitchFamily="66" charset="0"/>
            </a:rPr>
            <a:t>postarea de imagini </a:t>
          </a:r>
          <a:r>
            <a:rPr lang="ro-RO" dirty="0" err="1" smtClean="0">
              <a:latin typeface="Comic Sans MS" pitchFamily="66" charset="0"/>
            </a:rPr>
            <a:t>răutacioase</a:t>
          </a:r>
          <a:r>
            <a:rPr lang="en-US" dirty="0" smtClean="0">
              <a:latin typeface="Comic Sans MS" pitchFamily="66" charset="0"/>
            </a:rPr>
            <a:t>, </a:t>
          </a:r>
          <a:r>
            <a:rPr lang="ro-RO" dirty="0" smtClean="0">
              <a:latin typeface="Comic Sans MS" pitchFamily="66" charset="0"/>
            </a:rPr>
            <a:t>trimiterea de email-uri sau mesaje </a:t>
          </a:r>
          <a:r>
            <a:rPr lang="ro-RO" dirty="0" err="1" smtClean="0">
              <a:latin typeface="Comic Sans MS" pitchFamily="66" charset="0"/>
            </a:rPr>
            <a:t>răutacioase</a:t>
          </a:r>
          <a:r>
            <a:rPr lang="ro-RO" dirty="0" smtClean="0">
              <a:latin typeface="Comic Sans MS" pitchFamily="66" charset="0"/>
            </a:rPr>
            <a:t>;</a:t>
          </a:r>
          <a:endParaRPr lang="en-GB" dirty="0">
            <a:latin typeface="Comic Sans MS" pitchFamily="66" charset="0"/>
          </a:endParaRPr>
        </a:p>
      </dgm:t>
    </dgm:pt>
    <dgm:pt modelId="{16562FF4-A8E4-4E06-A843-97261A0B02C6}" type="parTrans" cxnId="{C402EDB6-EF50-4FA2-B493-A8B091F78BE6}">
      <dgm:prSet/>
      <dgm:spPr/>
      <dgm:t>
        <a:bodyPr/>
        <a:lstStyle/>
        <a:p>
          <a:endParaRPr lang="en-GB"/>
        </a:p>
      </dgm:t>
    </dgm:pt>
    <dgm:pt modelId="{048787D4-015F-4553-B3D0-8A93CAC13469}" type="sibTrans" cxnId="{C402EDB6-EF50-4FA2-B493-A8B091F78BE6}">
      <dgm:prSet/>
      <dgm:spPr/>
      <dgm:t>
        <a:bodyPr/>
        <a:lstStyle/>
        <a:p>
          <a:endParaRPr lang="en-GB"/>
        </a:p>
      </dgm:t>
    </dgm:pt>
    <dgm:pt modelId="{0AB51640-9F5F-473A-BC17-E1715E0632E2}">
      <dgm:prSet phldrT="[Text]" custT="1"/>
      <dgm:spPr/>
      <dgm:t>
        <a:bodyPr/>
        <a:lstStyle/>
        <a:p>
          <a:r>
            <a:rPr lang="ro-RO" sz="2800" dirty="0" smtClean="0">
              <a:latin typeface="Comic Sans MS" pitchFamily="66" charset="0"/>
            </a:rPr>
            <a:t>B</a:t>
          </a:r>
          <a:r>
            <a:rPr lang="en-US" sz="2800" dirty="0" err="1" smtClean="0">
              <a:latin typeface="Comic Sans MS" pitchFamily="66" charset="0"/>
            </a:rPr>
            <a:t>ullying</a:t>
          </a:r>
          <a:r>
            <a:rPr lang="ro-RO" sz="2800" dirty="0" smtClean="0">
              <a:latin typeface="Comic Sans MS" pitchFamily="66" charset="0"/>
            </a:rPr>
            <a:t> sexual </a:t>
          </a:r>
          <a:endParaRPr lang="en-GB" sz="2800" dirty="0">
            <a:latin typeface="Comic Sans MS" pitchFamily="66" charset="0"/>
          </a:endParaRPr>
        </a:p>
      </dgm:t>
    </dgm:pt>
    <dgm:pt modelId="{F0F68A4B-4795-44F1-AF71-CCF6B01A2957}" type="parTrans" cxnId="{11F0D587-C0DB-4319-A317-EDCA572325FF}">
      <dgm:prSet/>
      <dgm:spPr/>
      <dgm:t>
        <a:bodyPr/>
        <a:lstStyle/>
        <a:p>
          <a:endParaRPr lang="en-GB"/>
        </a:p>
      </dgm:t>
    </dgm:pt>
    <dgm:pt modelId="{DEFC1503-F3F3-4509-9B6B-C1D5D4527220}" type="sibTrans" cxnId="{11F0D587-C0DB-4319-A317-EDCA572325FF}">
      <dgm:prSet/>
      <dgm:spPr/>
      <dgm:t>
        <a:bodyPr/>
        <a:lstStyle/>
        <a:p>
          <a:endParaRPr lang="en-GB"/>
        </a:p>
      </dgm:t>
    </dgm:pt>
    <dgm:pt modelId="{EB099595-77F4-4182-90A6-92C9CE8F1F47}">
      <dgm:prSet phldrT="[Text]" custT="1"/>
      <dgm:spPr/>
      <dgm:t>
        <a:bodyPr/>
        <a:lstStyle/>
        <a:p>
          <a:r>
            <a:rPr lang="ro-RO" sz="1600" dirty="0" err="1" smtClean="0">
              <a:latin typeface="Comic Sans MS" pitchFamily="66" charset="0"/>
            </a:rPr>
            <a:t>acțiuni</a:t>
          </a:r>
          <a:r>
            <a:rPr lang="ro-RO" sz="1600" dirty="0" smtClean="0">
              <a:latin typeface="Comic Sans MS" pitchFamily="66" charset="0"/>
            </a:rPr>
            <a:t> repetate, răutăcioase </a:t>
          </a:r>
          <a:r>
            <a:rPr lang="ro-RO" sz="1600" dirty="0" err="1" smtClean="0">
              <a:latin typeface="Comic Sans MS" pitchFamily="66" charset="0"/>
            </a:rPr>
            <a:t>și</a:t>
          </a:r>
          <a:r>
            <a:rPr lang="ro-RO" sz="1600" dirty="0" smtClean="0">
              <a:latin typeface="Comic Sans MS" pitchFamily="66" charset="0"/>
            </a:rPr>
            <a:t> umilitoare care </a:t>
          </a:r>
          <a:r>
            <a:rPr lang="ro-RO" sz="1600" dirty="0" err="1" smtClean="0">
              <a:latin typeface="Comic Sans MS" pitchFamily="66" charset="0"/>
            </a:rPr>
            <a:t>țintesc</a:t>
          </a:r>
          <a:r>
            <a:rPr lang="ro-RO" sz="1600" dirty="0" smtClean="0">
              <a:latin typeface="Comic Sans MS" pitchFamily="66" charset="0"/>
            </a:rPr>
            <a:t> sexual o persoană , porecle </a:t>
          </a:r>
          <a:r>
            <a:rPr lang="en-US" sz="1600" dirty="0" smtClean="0">
              <a:latin typeface="Comic Sans MS" pitchFamily="66" charset="0"/>
            </a:rPr>
            <a:t>sexual</a:t>
          </a:r>
          <a:r>
            <a:rPr lang="ro-RO" sz="1600" dirty="0" smtClean="0">
              <a:latin typeface="Comic Sans MS" pitchFamily="66" charset="0"/>
            </a:rPr>
            <a:t>e</a:t>
          </a:r>
          <a:r>
            <a:rPr lang="en-US" sz="1600" dirty="0" smtClean="0">
              <a:latin typeface="Comic Sans MS" pitchFamily="66" charset="0"/>
            </a:rPr>
            <a:t>, crude com</a:t>
          </a:r>
          <a:r>
            <a:rPr lang="ro-RO" sz="1600" dirty="0" err="1" smtClean="0">
              <a:latin typeface="Comic Sans MS" pitchFamily="66" charset="0"/>
            </a:rPr>
            <a:t>entarii</a:t>
          </a:r>
          <a:r>
            <a:rPr lang="ro-RO" sz="1600" dirty="0" smtClean="0">
              <a:latin typeface="Comic Sans MS" pitchFamily="66" charset="0"/>
            </a:rPr>
            <a:t> aspre</a:t>
          </a:r>
          <a:r>
            <a:rPr lang="en-US" sz="1600" dirty="0" smtClean="0">
              <a:latin typeface="Comic Sans MS" pitchFamily="66" charset="0"/>
            </a:rPr>
            <a:t>, </a:t>
          </a:r>
          <a:r>
            <a:rPr lang="ro-RO" sz="1600" dirty="0" smtClean="0">
              <a:latin typeface="Comic Sans MS" pitchFamily="66" charset="0"/>
            </a:rPr>
            <a:t>gesturi vulgare</a:t>
          </a:r>
          <a:r>
            <a:rPr lang="en-US" sz="1600" dirty="0" smtClean="0">
              <a:latin typeface="Comic Sans MS" pitchFamily="66" charset="0"/>
            </a:rPr>
            <a:t>, </a:t>
          </a:r>
          <a:r>
            <a:rPr lang="ro-RO" sz="1600" dirty="0" smtClean="0">
              <a:latin typeface="Comic Sans MS" pitchFamily="66" charset="0"/>
            </a:rPr>
            <a:t>atingeri nepermise</a:t>
          </a:r>
          <a:r>
            <a:rPr lang="en-US" sz="1600" dirty="0" smtClean="0">
              <a:latin typeface="Comic Sans MS" pitchFamily="66" charset="0"/>
            </a:rPr>
            <a:t>, </a:t>
          </a:r>
          <a:r>
            <a:rPr lang="ro-RO" sz="1600" dirty="0" smtClean="0">
              <a:latin typeface="Comic Sans MS" pitchFamily="66" charset="0"/>
            </a:rPr>
            <a:t>propuneri sexuale </a:t>
          </a:r>
          <a:r>
            <a:rPr lang="ro-RO" sz="1600" dirty="0" err="1" smtClean="0">
              <a:latin typeface="Comic Sans MS" pitchFamily="66" charset="0"/>
            </a:rPr>
            <a:t>și</a:t>
          </a:r>
          <a:r>
            <a:rPr lang="ro-RO" sz="1600" dirty="0" smtClean="0">
              <a:latin typeface="Comic Sans MS" pitchFamily="66" charset="0"/>
            </a:rPr>
            <a:t> materiale pornografice</a:t>
          </a:r>
          <a:endParaRPr lang="en-GB" sz="1600" dirty="0">
            <a:latin typeface="Comic Sans MS" pitchFamily="66" charset="0"/>
          </a:endParaRPr>
        </a:p>
      </dgm:t>
    </dgm:pt>
    <dgm:pt modelId="{1367B0FC-3C26-4C6C-B5DF-B6FF47AFA51C}" type="parTrans" cxnId="{4F0A789E-93C2-4483-9195-7E52C602F9E4}">
      <dgm:prSet/>
      <dgm:spPr/>
      <dgm:t>
        <a:bodyPr/>
        <a:lstStyle/>
        <a:p>
          <a:endParaRPr lang="en-GB"/>
        </a:p>
      </dgm:t>
    </dgm:pt>
    <dgm:pt modelId="{7C9878A6-A23C-470B-A31C-8381E489AA5A}" type="sibTrans" cxnId="{4F0A789E-93C2-4483-9195-7E52C602F9E4}">
      <dgm:prSet/>
      <dgm:spPr/>
      <dgm:t>
        <a:bodyPr/>
        <a:lstStyle/>
        <a:p>
          <a:endParaRPr lang="en-GB"/>
        </a:p>
      </dgm:t>
    </dgm:pt>
    <dgm:pt modelId="{04B290CA-ED76-420C-8295-7191B9C65679}">
      <dgm:prSet phldrT="[Text]" custT="1"/>
      <dgm:spPr/>
      <dgm:t>
        <a:bodyPr/>
        <a:lstStyle/>
        <a:p>
          <a:r>
            <a:rPr lang="ro-RO" sz="1600" dirty="0" smtClean="0">
              <a:latin typeface="Comic Sans MS" pitchFamily="66" charset="0"/>
            </a:rPr>
            <a:t>fetele sunt cel mai adesea victime ale </a:t>
          </a:r>
          <a:r>
            <a:rPr lang="ro-RO" sz="1600" dirty="0" err="1" smtClean="0">
              <a:latin typeface="Comic Sans MS" pitchFamily="66" charset="0"/>
            </a:rPr>
            <a:t>bullyingului</a:t>
          </a:r>
          <a:r>
            <a:rPr lang="ro-RO" sz="1600" dirty="0" smtClean="0">
              <a:latin typeface="Comic Sans MS" pitchFamily="66" charset="0"/>
            </a:rPr>
            <a:t> sexual atât din partea </a:t>
          </a:r>
          <a:r>
            <a:rPr lang="ro-RO" sz="1600" dirty="0" err="1" smtClean="0">
              <a:latin typeface="Comic Sans MS" pitchFamily="66" charset="0"/>
            </a:rPr>
            <a:t>băieților</a:t>
          </a:r>
          <a:r>
            <a:rPr lang="ro-RO" sz="1600" dirty="0" smtClean="0">
              <a:latin typeface="Comic Sans MS" pitchFamily="66" charset="0"/>
            </a:rPr>
            <a:t> cât </a:t>
          </a:r>
          <a:r>
            <a:rPr lang="ro-RO" sz="1600" dirty="0" err="1" smtClean="0">
              <a:latin typeface="Comic Sans MS" pitchFamily="66" charset="0"/>
            </a:rPr>
            <a:t>și</a:t>
          </a:r>
          <a:r>
            <a:rPr lang="ro-RO" sz="1600" dirty="0" smtClean="0">
              <a:latin typeface="Comic Sans MS" pitchFamily="66" charset="0"/>
            </a:rPr>
            <a:t> a fetelor</a:t>
          </a:r>
          <a:endParaRPr lang="en-GB" sz="1600" dirty="0">
            <a:latin typeface="Comic Sans MS" pitchFamily="66" charset="0"/>
          </a:endParaRPr>
        </a:p>
      </dgm:t>
    </dgm:pt>
    <dgm:pt modelId="{08997702-E6A6-4E44-80FC-766B7177132D}" type="parTrans" cxnId="{7869C8DD-EA65-4254-AF72-2D53B1034AD0}">
      <dgm:prSet/>
      <dgm:spPr/>
      <dgm:t>
        <a:bodyPr/>
        <a:lstStyle/>
        <a:p>
          <a:endParaRPr lang="en-GB"/>
        </a:p>
      </dgm:t>
    </dgm:pt>
    <dgm:pt modelId="{7B0314E2-82BC-482B-AFF9-08053B846EC4}" type="sibTrans" cxnId="{7869C8DD-EA65-4254-AF72-2D53B1034AD0}">
      <dgm:prSet/>
      <dgm:spPr/>
      <dgm:t>
        <a:bodyPr/>
        <a:lstStyle/>
        <a:p>
          <a:endParaRPr lang="en-GB"/>
        </a:p>
      </dgm:t>
    </dgm:pt>
    <dgm:pt modelId="{AE262BF5-DC30-42AA-B748-EE4B203797FB}">
      <dgm:prSet phldrT="[Text]" custT="1"/>
      <dgm:spPr/>
      <dgm:t>
        <a:bodyPr/>
        <a:lstStyle/>
        <a:p>
          <a:r>
            <a:rPr lang="ro-RO" sz="2400" dirty="0" smtClean="0">
              <a:latin typeface="Comic Sans MS" pitchFamily="66" charset="0"/>
            </a:rPr>
            <a:t>B</a:t>
          </a:r>
          <a:r>
            <a:rPr lang="en-US" sz="2400" dirty="0" err="1" smtClean="0">
              <a:latin typeface="Comic Sans MS" pitchFamily="66" charset="0"/>
            </a:rPr>
            <a:t>ullying</a:t>
          </a:r>
          <a:r>
            <a:rPr lang="ro-RO" sz="2400" dirty="0" smtClean="0">
              <a:latin typeface="Comic Sans MS" pitchFamily="66" charset="0"/>
            </a:rPr>
            <a:t> bazat pe prejudecată</a:t>
          </a:r>
          <a:endParaRPr lang="en-GB" sz="2400" dirty="0">
            <a:latin typeface="Comic Sans MS" pitchFamily="66" charset="0"/>
          </a:endParaRPr>
        </a:p>
      </dgm:t>
    </dgm:pt>
    <dgm:pt modelId="{BDE75877-983F-4083-896A-950FC3E0B26C}" type="parTrans" cxnId="{4672E1D1-D26D-43E5-A282-0ECF63DAE841}">
      <dgm:prSet/>
      <dgm:spPr/>
      <dgm:t>
        <a:bodyPr/>
        <a:lstStyle/>
        <a:p>
          <a:endParaRPr lang="en-GB"/>
        </a:p>
      </dgm:t>
    </dgm:pt>
    <dgm:pt modelId="{2C551A0A-F126-47FD-8792-5A7F821B42EF}" type="sibTrans" cxnId="{4672E1D1-D26D-43E5-A282-0ECF63DAE841}">
      <dgm:prSet/>
      <dgm:spPr/>
      <dgm:t>
        <a:bodyPr/>
        <a:lstStyle/>
        <a:p>
          <a:endParaRPr lang="en-GB"/>
        </a:p>
      </dgm:t>
    </dgm:pt>
    <dgm:pt modelId="{CEE49EE7-54EE-4EEC-ADE7-D81CD8D5060C}">
      <dgm:prSet phldrT="[Text]" custT="1"/>
      <dgm:spPr/>
      <dgm:t>
        <a:bodyPr/>
        <a:lstStyle/>
        <a:p>
          <a:r>
            <a:rPr lang="ro-RO" sz="1600" b="0" dirty="0" smtClean="0">
              <a:latin typeface="Comic Sans MS" pitchFamily="66" charset="0"/>
            </a:rPr>
            <a:t>bazat pe </a:t>
          </a:r>
          <a:r>
            <a:rPr lang="ro-RO" sz="1600" b="0" dirty="0" err="1" smtClean="0">
              <a:latin typeface="Comic Sans MS" pitchFamily="66" charset="0"/>
            </a:rPr>
            <a:t>prejudecățile</a:t>
          </a:r>
          <a:r>
            <a:rPr lang="ro-RO" sz="1600" b="0" dirty="0" smtClean="0">
              <a:latin typeface="Comic Sans MS" pitchFamily="66" charset="0"/>
            </a:rPr>
            <a:t> </a:t>
          </a:r>
          <a:r>
            <a:rPr lang="ro-RO" sz="1600" b="0" dirty="0" err="1" smtClean="0">
              <a:latin typeface="Comic Sans MS" pitchFamily="66" charset="0"/>
            </a:rPr>
            <a:t>pe</a:t>
          </a:r>
          <a:r>
            <a:rPr lang="ro-RO" sz="1600" b="0" dirty="0" smtClean="0">
              <a:latin typeface="Comic Sans MS" pitchFamily="66" charset="0"/>
            </a:rPr>
            <a:t> care o persoană le are </a:t>
          </a:r>
          <a:r>
            <a:rPr lang="ro-RO" sz="1600" b="0" dirty="0" err="1" smtClean="0">
              <a:latin typeface="Comic Sans MS" pitchFamily="66" charset="0"/>
            </a:rPr>
            <a:t>față</a:t>
          </a:r>
          <a:r>
            <a:rPr lang="ro-RO" sz="1600" b="0" dirty="0" smtClean="0">
              <a:latin typeface="Comic Sans MS" pitchFamily="66" charset="0"/>
            </a:rPr>
            <a:t> de persoane de diferite rase, religii sau orientare sexuală</a:t>
          </a:r>
          <a:endParaRPr lang="en-GB" sz="1600" b="0" dirty="0">
            <a:latin typeface="Comic Sans MS" pitchFamily="66" charset="0"/>
          </a:endParaRPr>
        </a:p>
      </dgm:t>
    </dgm:pt>
    <dgm:pt modelId="{25E9E556-40D2-42A9-A500-B6A6CA131528}" type="parTrans" cxnId="{268A73A6-BCEA-400D-BBBF-A0A079BE380F}">
      <dgm:prSet/>
      <dgm:spPr/>
      <dgm:t>
        <a:bodyPr/>
        <a:lstStyle/>
        <a:p>
          <a:endParaRPr lang="en-GB"/>
        </a:p>
      </dgm:t>
    </dgm:pt>
    <dgm:pt modelId="{7415F995-EA76-412F-B137-B6CAE114CCA8}" type="sibTrans" cxnId="{268A73A6-BCEA-400D-BBBF-A0A079BE380F}">
      <dgm:prSet/>
      <dgm:spPr/>
      <dgm:t>
        <a:bodyPr/>
        <a:lstStyle/>
        <a:p>
          <a:endParaRPr lang="en-GB"/>
        </a:p>
      </dgm:t>
    </dgm:pt>
    <dgm:pt modelId="{DDFF33FD-F381-4A47-9AD2-332072DCC00E}">
      <dgm:prSet phldrT="[Text]" custT="1"/>
      <dgm:spPr/>
      <dgm:t>
        <a:bodyPr/>
        <a:lstStyle/>
        <a:p>
          <a:r>
            <a:rPr lang="ro-RO" sz="1600" b="0" dirty="0" smtClean="0">
              <a:latin typeface="Comic Sans MS" pitchFamily="66" charset="0"/>
            </a:rPr>
            <a:t>agresorii </a:t>
          </a:r>
          <a:r>
            <a:rPr lang="ro-RO" sz="1600" b="0" dirty="0" err="1" smtClean="0">
              <a:latin typeface="Comic Sans MS" pitchFamily="66" charset="0"/>
            </a:rPr>
            <a:t>țintesc</a:t>
          </a:r>
          <a:r>
            <a:rPr lang="ro-RO" sz="1600" b="0" dirty="0" smtClean="0">
              <a:latin typeface="Comic Sans MS" pitchFamily="66" charset="0"/>
            </a:rPr>
            <a:t> pe </a:t>
          </a:r>
          <a:r>
            <a:rPr lang="ro-RO" sz="1600" b="0" dirty="0" err="1" smtClean="0">
              <a:latin typeface="Comic Sans MS" pitchFamily="66" charset="0"/>
            </a:rPr>
            <a:t>alții</a:t>
          </a:r>
          <a:r>
            <a:rPr lang="ro-RO" sz="1600" b="0" dirty="0" smtClean="0">
              <a:latin typeface="Comic Sans MS" pitchFamily="66" charset="0"/>
            </a:rPr>
            <a:t> </a:t>
          </a:r>
          <a:r>
            <a:rPr lang="ro-RO" sz="1600" b="0" dirty="0" err="1" smtClean="0">
              <a:latin typeface="Comic Sans MS" pitchFamily="66" charset="0"/>
            </a:rPr>
            <a:t>diferiți</a:t>
          </a:r>
          <a:r>
            <a:rPr lang="ro-RO" sz="1600" b="0" dirty="0" smtClean="0">
              <a:latin typeface="Comic Sans MS" pitchFamily="66" charset="0"/>
            </a:rPr>
            <a:t> de ei </a:t>
          </a:r>
          <a:r>
            <a:rPr lang="ro-RO" sz="1600" b="0" dirty="0" err="1" smtClean="0">
              <a:latin typeface="Comic Sans MS" pitchFamily="66" charset="0"/>
            </a:rPr>
            <a:t>și</a:t>
          </a:r>
          <a:r>
            <a:rPr lang="ro-RO" sz="1600" b="0" dirty="0" smtClean="0">
              <a:latin typeface="Comic Sans MS" pitchFamily="66" charset="0"/>
            </a:rPr>
            <a:t> îi </a:t>
          </a:r>
          <a:r>
            <a:rPr lang="ro-RO" sz="1600" b="0" dirty="0" err="1" smtClean="0">
              <a:latin typeface="Comic Sans MS" pitchFamily="66" charset="0"/>
            </a:rPr>
            <a:t>evidențiază</a:t>
          </a:r>
          <a:r>
            <a:rPr lang="ro-RO" sz="1600" b="0" dirty="0" smtClean="0">
              <a:latin typeface="Comic Sans MS" pitchFamily="66" charset="0"/>
            </a:rPr>
            <a:t> (negativ)</a:t>
          </a:r>
          <a:endParaRPr lang="en-GB" sz="1600" b="0" dirty="0">
            <a:latin typeface="Comic Sans MS" pitchFamily="66" charset="0"/>
          </a:endParaRPr>
        </a:p>
      </dgm:t>
    </dgm:pt>
    <dgm:pt modelId="{36A7743A-469E-45ED-9C7C-9C97269D5D00}" type="parTrans" cxnId="{9DD69EE5-7FA2-463F-A83D-2C9D4A4BB552}">
      <dgm:prSet/>
      <dgm:spPr/>
      <dgm:t>
        <a:bodyPr/>
        <a:lstStyle/>
        <a:p>
          <a:endParaRPr lang="en-GB"/>
        </a:p>
      </dgm:t>
    </dgm:pt>
    <dgm:pt modelId="{C63968F1-FF74-4E0A-8953-46BE42B9919A}" type="sibTrans" cxnId="{9DD69EE5-7FA2-463F-A83D-2C9D4A4BB552}">
      <dgm:prSet/>
      <dgm:spPr/>
      <dgm:t>
        <a:bodyPr/>
        <a:lstStyle/>
        <a:p>
          <a:endParaRPr lang="en-GB"/>
        </a:p>
      </dgm:t>
    </dgm:pt>
    <dgm:pt modelId="{00FD3D4E-336B-4655-8A80-EF4AAB5D6D6A}">
      <dgm:prSet custT="1"/>
      <dgm:spPr/>
      <dgm:t>
        <a:bodyPr/>
        <a:lstStyle/>
        <a:p>
          <a:r>
            <a:rPr lang="ro-RO" sz="1600" b="0" dirty="0" smtClean="0">
              <a:latin typeface="Comic Sans MS" pitchFamily="66" charset="0"/>
            </a:rPr>
            <a:t>Deseori acest tip de </a:t>
          </a:r>
          <a:r>
            <a:rPr lang="ro-RO" sz="1600" b="0" dirty="0" err="1" smtClean="0">
              <a:latin typeface="Comic Sans MS" pitchFamily="66" charset="0"/>
            </a:rPr>
            <a:t>bullying</a:t>
          </a:r>
          <a:r>
            <a:rPr lang="ro-RO" sz="1600" b="0" dirty="0" smtClean="0">
              <a:latin typeface="Comic Sans MS" pitchFamily="66" charset="0"/>
            </a:rPr>
            <a:t> este grav </a:t>
          </a:r>
          <a:r>
            <a:rPr lang="ro-RO" sz="1600" b="0" dirty="0" err="1" smtClean="0">
              <a:latin typeface="Comic Sans MS" pitchFamily="66" charset="0"/>
            </a:rPr>
            <a:t>și</a:t>
          </a:r>
          <a:r>
            <a:rPr lang="ro-RO" sz="1600" b="0" dirty="0" smtClean="0">
              <a:latin typeface="Comic Sans MS" pitchFamily="66" charset="0"/>
            </a:rPr>
            <a:t> poate duce la crime.</a:t>
          </a:r>
          <a:endParaRPr lang="en-GB" sz="1600" b="0" dirty="0">
            <a:latin typeface="Comic Sans MS" pitchFamily="66" charset="0"/>
          </a:endParaRPr>
        </a:p>
      </dgm:t>
    </dgm:pt>
    <dgm:pt modelId="{A742A116-58E3-4435-A1C7-5498721FBE41}" type="parTrans" cxnId="{51C259C4-9B68-48FB-AABD-5D68D9AD7180}">
      <dgm:prSet/>
      <dgm:spPr/>
      <dgm:t>
        <a:bodyPr/>
        <a:lstStyle/>
        <a:p>
          <a:endParaRPr lang="en-GB"/>
        </a:p>
      </dgm:t>
    </dgm:pt>
    <dgm:pt modelId="{01B99254-A3C9-41B2-A95F-8B754FDFC53B}" type="sibTrans" cxnId="{51C259C4-9B68-48FB-AABD-5D68D9AD7180}">
      <dgm:prSet/>
      <dgm:spPr/>
      <dgm:t>
        <a:bodyPr/>
        <a:lstStyle/>
        <a:p>
          <a:endParaRPr lang="en-GB"/>
        </a:p>
      </dgm:t>
    </dgm:pt>
    <dgm:pt modelId="{EA0175C9-2E61-4B22-A7D0-14887E36419E}">
      <dgm:prSet phldrT="[Text]"/>
      <dgm:spPr/>
      <dgm:t>
        <a:bodyPr/>
        <a:lstStyle/>
        <a:p>
          <a:r>
            <a:rPr lang="en-US" dirty="0" smtClean="0">
              <a:latin typeface="Comic Sans MS" pitchFamily="66" charset="0"/>
            </a:rPr>
            <a:t> </a:t>
          </a:r>
          <a:r>
            <a:rPr lang="ro-RO" dirty="0" smtClean="0">
              <a:latin typeface="Comic Sans MS" pitchFamily="66" charset="0"/>
            </a:rPr>
            <a:t>remarci </a:t>
          </a:r>
          <a:r>
            <a:rPr lang="ro-RO" dirty="0" err="1" smtClean="0">
              <a:latin typeface="Comic Sans MS" pitchFamily="66" charset="0"/>
            </a:rPr>
            <a:t>răutacioase</a:t>
          </a:r>
          <a:r>
            <a:rPr lang="en-US" dirty="0" smtClean="0">
              <a:latin typeface="Comic Sans MS" pitchFamily="66" charset="0"/>
            </a:rPr>
            <a:t>, insult</a:t>
          </a:r>
          <a:r>
            <a:rPr lang="ro-RO" dirty="0" smtClean="0">
              <a:latin typeface="Comic Sans MS" pitchFamily="66" charset="0"/>
            </a:rPr>
            <a:t>e</a:t>
          </a:r>
          <a:r>
            <a:rPr lang="en-US" dirty="0" smtClean="0">
              <a:latin typeface="Comic Sans MS" pitchFamily="66" charset="0"/>
            </a:rPr>
            <a:t>, </a:t>
          </a:r>
          <a:r>
            <a:rPr lang="ro-RO" dirty="0" smtClean="0">
              <a:latin typeface="Comic Sans MS" pitchFamily="66" charset="0"/>
            </a:rPr>
            <a:t>zvonuri răutăcioase </a:t>
          </a:r>
          <a:r>
            <a:rPr lang="ro-RO" dirty="0" err="1" smtClean="0">
              <a:latin typeface="Comic Sans MS" pitchFamily="66" charset="0"/>
            </a:rPr>
            <a:t>împărtășirea</a:t>
          </a:r>
          <a:r>
            <a:rPr lang="ro-RO" dirty="0" smtClean="0">
              <a:latin typeface="Comic Sans MS" pitchFamily="66" charset="0"/>
            </a:rPr>
            <a:t> de </a:t>
          </a:r>
          <a:r>
            <a:rPr lang="ro-RO" dirty="0" err="1" smtClean="0">
              <a:latin typeface="Comic Sans MS" pitchFamily="66" charset="0"/>
            </a:rPr>
            <a:t>informații</a:t>
          </a:r>
          <a:r>
            <a:rPr lang="ro-RO" dirty="0" smtClean="0">
              <a:latin typeface="Comic Sans MS" pitchFamily="66" charset="0"/>
            </a:rPr>
            <a:t> personale</a:t>
          </a:r>
          <a:r>
            <a:rPr lang="en-US" dirty="0" smtClean="0">
              <a:latin typeface="Comic Sans MS" pitchFamily="66" charset="0"/>
            </a:rPr>
            <a:t>, </a:t>
          </a:r>
          <a:r>
            <a:rPr lang="ro-RO" dirty="0" smtClean="0">
              <a:latin typeface="Comic Sans MS" pitchFamily="66" charset="0"/>
            </a:rPr>
            <a:t>fotografii sau video-uri sau</a:t>
          </a:r>
          <a:r>
            <a:rPr lang="en-US" dirty="0" smtClean="0">
              <a:latin typeface="Comic Sans MS" pitchFamily="66" charset="0"/>
            </a:rPr>
            <a:t> </a:t>
          </a:r>
          <a:r>
            <a:rPr lang="ro-RO" dirty="0" err="1" smtClean="0">
              <a:latin typeface="Comic Sans MS" pitchFamily="66" charset="0"/>
            </a:rPr>
            <a:t>amenințarea</a:t>
          </a:r>
          <a:r>
            <a:rPr lang="ro-RO" dirty="0" smtClean="0">
              <a:latin typeface="Comic Sans MS" pitchFamily="66" charset="0"/>
            </a:rPr>
            <a:t> cuiva;</a:t>
          </a:r>
          <a:endParaRPr lang="en-GB" dirty="0">
            <a:latin typeface="Comic Sans MS" pitchFamily="66" charset="0"/>
          </a:endParaRPr>
        </a:p>
      </dgm:t>
    </dgm:pt>
    <dgm:pt modelId="{E9685512-602A-4E5E-B0A3-BC3A59E28507}" type="parTrans" cxnId="{5019E587-5902-487E-BB56-AE55FE169E63}">
      <dgm:prSet/>
      <dgm:spPr/>
      <dgm:t>
        <a:bodyPr/>
        <a:lstStyle/>
        <a:p>
          <a:endParaRPr lang="en-GB"/>
        </a:p>
      </dgm:t>
    </dgm:pt>
    <dgm:pt modelId="{BC70063E-7320-4AAF-BC95-3DB839F504CC}" type="sibTrans" cxnId="{5019E587-5902-487E-BB56-AE55FE169E63}">
      <dgm:prSet/>
      <dgm:spPr/>
      <dgm:t>
        <a:bodyPr/>
        <a:lstStyle/>
        <a:p>
          <a:endParaRPr lang="en-GB"/>
        </a:p>
      </dgm:t>
    </dgm:pt>
    <dgm:pt modelId="{EC59FEB0-EABE-409A-8182-142469892B43}" type="pres">
      <dgm:prSet presAssocID="{7787470B-D766-4C8E-9F8D-1F5DFB510C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D193A48-3BD5-4140-B120-CC4A19480535}" type="pres">
      <dgm:prSet presAssocID="{BB32F8B7-6E97-4A61-9BAB-84249B0A42AF}" presName="linNode" presStyleCnt="0"/>
      <dgm:spPr/>
    </dgm:pt>
    <dgm:pt modelId="{3504F15E-0EA4-4471-AC11-AF7B2321C80D}" type="pres">
      <dgm:prSet presAssocID="{BB32F8B7-6E97-4A61-9BAB-84249B0A42AF}" presName="parentText" presStyleLbl="node1" presStyleIdx="0" presStyleCnt="3" custLinFactNeighborX="0" custLinFactNeighborY="706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950C95-4335-4B33-BE05-D5E605294171}" type="pres">
      <dgm:prSet presAssocID="{BB32F8B7-6E97-4A61-9BAB-84249B0A42AF}" presName="descendantText" presStyleLbl="alignAccFollowNode1" presStyleIdx="0" presStyleCnt="3" custScaleY="1550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3D87D6-B9C8-45E6-BFED-7C17120B5F95}" type="pres">
      <dgm:prSet presAssocID="{82862E17-4B3C-4699-8C6D-FD736E7D836E}" presName="sp" presStyleCnt="0"/>
      <dgm:spPr/>
    </dgm:pt>
    <dgm:pt modelId="{BAD21D96-8906-4AF6-9F30-4B0F542D4E52}" type="pres">
      <dgm:prSet presAssocID="{0AB51640-9F5F-473A-BC17-E1715E0632E2}" presName="linNode" presStyleCnt="0"/>
      <dgm:spPr/>
    </dgm:pt>
    <dgm:pt modelId="{8C191469-0A51-4FC2-84B2-9E6AC7EEE0C5}" type="pres">
      <dgm:prSet presAssocID="{0AB51640-9F5F-473A-BC17-E1715E0632E2}" presName="parentText" presStyleLbl="node1" presStyleIdx="1" presStyleCnt="3" custLinFactNeighborY="1031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62386C-EF1D-41EC-9498-816E3350A6E4}" type="pres">
      <dgm:prSet presAssocID="{0AB51640-9F5F-473A-BC17-E1715E0632E2}" presName="descendantText" presStyleLbl="alignAccFollowNode1" presStyleIdx="1" presStyleCnt="3" custScaleY="1141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B9C112-687B-457E-B4F4-7C4992F16D7F}" type="pres">
      <dgm:prSet presAssocID="{DEFC1503-F3F3-4509-9B6B-C1D5D4527220}" presName="sp" presStyleCnt="0"/>
      <dgm:spPr/>
    </dgm:pt>
    <dgm:pt modelId="{15BBDAAB-9A43-493F-8C96-E5095D57045A}" type="pres">
      <dgm:prSet presAssocID="{AE262BF5-DC30-42AA-B748-EE4B203797FB}" presName="linNode" presStyleCnt="0"/>
      <dgm:spPr/>
    </dgm:pt>
    <dgm:pt modelId="{00D002A6-394F-4E0B-90CA-969CD8B78FC7}" type="pres">
      <dgm:prSet presAssocID="{AE262BF5-DC30-42AA-B748-EE4B203797F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5EFA0F-BFD1-4A86-93D4-9E69D0F21102}" type="pres">
      <dgm:prSet presAssocID="{AE262BF5-DC30-42AA-B748-EE4B203797FB}" presName="descendantText" presStyleLbl="alignAccFollowNode1" presStyleIdx="2" presStyleCnt="3" custScaleY="11413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1D10C5B-0B56-40AF-967E-BFDC7584CFE8}" srcId="{BB32F8B7-6E97-4A61-9BAB-84249B0A42AF}" destId="{5263818E-6375-4FFE-A751-E060526FDB19}" srcOrd="0" destOrd="0" parTransId="{1A4CFB3F-73F5-42C7-A297-7CC387762787}" sibTransId="{1E726830-ED81-4EFA-8F9B-22A0D18E5985}"/>
    <dgm:cxn modelId="{5C653360-04CC-49A3-BD2B-E47744CA538F}" type="presOf" srcId="{AE262BF5-DC30-42AA-B748-EE4B203797FB}" destId="{00D002A6-394F-4E0B-90CA-969CD8B78FC7}" srcOrd="0" destOrd="0" presId="urn:microsoft.com/office/officeart/2005/8/layout/vList5"/>
    <dgm:cxn modelId="{D516565F-754B-4DF0-8655-514312885AFB}" type="presOf" srcId="{CEE49EE7-54EE-4EEC-ADE7-D81CD8D5060C}" destId="{EA5EFA0F-BFD1-4A86-93D4-9E69D0F21102}" srcOrd="0" destOrd="0" presId="urn:microsoft.com/office/officeart/2005/8/layout/vList5"/>
    <dgm:cxn modelId="{7869C8DD-EA65-4254-AF72-2D53B1034AD0}" srcId="{0AB51640-9F5F-473A-BC17-E1715E0632E2}" destId="{04B290CA-ED76-420C-8295-7191B9C65679}" srcOrd="1" destOrd="0" parTransId="{08997702-E6A6-4E44-80FC-766B7177132D}" sibTransId="{7B0314E2-82BC-482B-AFF9-08053B846EC4}"/>
    <dgm:cxn modelId="{13FC2DA9-9098-4236-991D-9521C2F1CD6A}" type="presOf" srcId="{EA0175C9-2E61-4B22-A7D0-14887E36419E}" destId="{41950C95-4335-4B33-BE05-D5E605294171}" srcOrd="0" destOrd="1" presId="urn:microsoft.com/office/officeart/2005/8/layout/vList5"/>
    <dgm:cxn modelId="{9D82529C-96D7-4735-92FB-672339DB7442}" type="presOf" srcId="{00FD3D4E-336B-4655-8A80-EF4AAB5D6D6A}" destId="{EA5EFA0F-BFD1-4A86-93D4-9E69D0F21102}" srcOrd="0" destOrd="2" presId="urn:microsoft.com/office/officeart/2005/8/layout/vList5"/>
    <dgm:cxn modelId="{11F0D587-C0DB-4319-A317-EDCA572325FF}" srcId="{7787470B-D766-4C8E-9F8D-1F5DFB510C1B}" destId="{0AB51640-9F5F-473A-BC17-E1715E0632E2}" srcOrd="1" destOrd="0" parTransId="{F0F68A4B-4795-44F1-AF71-CCF6B01A2957}" sibTransId="{DEFC1503-F3F3-4509-9B6B-C1D5D4527220}"/>
    <dgm:cxn modelId="{51C259C4-9B68-48FB-AABD-5D68D9AD7180}" srcId="{AE262BF5-DC30-42AA-B748-EE4B203797FB}" destId="{00FD3D4E-336B-4655-8A80-EF4AAB5D6D6A}" srcOrd="2" destOrd="0" parTransId="{A742A116-58E3-4435-A1C7-5498721FBE41}" sibTransId="{01B99254-A3C9-41B2-A95F-8B754FDFC53B}"/>
    <dgm:cxn modelId="{66FBDC6C-C362-4D67-AD85-9855F25CFB9F}" type="presOf" srcId="{DDFF33FD-F381-4A47-9AD2-332072DCC00E}" destId="{EA5EFA0F-BFD1-4A86-93D4-9E69D0F21102}" srcOrd="0" destOrd="1" presId="urn:microsoft.com/office/officeart/2005/8/layout/vList5"/>
    <dgm:cxn modelId="{4F0A789E-93C2-4483-9195-7E52C602F9E4}" srcId="{0AB51640-9F5F-473A-BC17-E1715E0632E2}" destId="{EB099595-77F4-4182-90A6-92C9CE8F1F47}" srcOrd="0" destOrd="0" parTransId="{1367B0FC-3C26-4C6C-B5DF-B6FF47AFA51C}" sibTransId="{7C9878A6-A23C-470B-A31C-8381E489AA5A}"/>
    <dgm:cxn modelId="{9DD69EE5-7FA2-463F-A83D-2C9D4A4BB552}" srcId="{AE262BF5-DC30-42AA-B748-EE4B203797FB}" destId="{DDFF33FD-F381-4A47-9AD2-332072DCC00E}" srcOrd="1" destOrd="0" parTransId="{36A7743A-469E-45ED-9C7C-9C97269D5D00}" sibTransId="{C63968F1-FF74-4E0A-8953-46BE42B9919A}"/>
    <dgm:cxn modelId="{5019E587-5902-487E-BB56-AE55FE169E63}" srcId="{BB32F8B7-6E97-4A61-9BAB-84249B0A42AF}" destId="{EA0175C9-2E61-4B22-A7D0-14887E36419E}" srcOrd="1" destOrd="0" parTransId="{E9685512-602A-4E5E-B0A3-BC3A59E28507}" sibTransId="{BC70063E-7320-4AAF-BC95-3DB839F504CC}"/>
    <dgm:cxn modelId="{4672E1D1-D26D-43E5-A282-0ECF63DAE841}" srcId="{7787470B-D766-4C8E-9F8D-1F5DFB510C1B}" destId="{AE262BF5-DC30-42AA-B748-EE4B203797FB}" srcOrd="2" destOrd="0" parTransId="{BDE75877-983F-4083-896A-950FC3E0B26C}" sibTransId="{2C551A0A-F126-47FD-8792-5A7F821B42EF}"/>
    <dgm:cxn modelId="{41F06FE6-BF72-4AD0-81F0-543BD1024093}" type="presOf" srcId="{EB099595-77F4-4182-90A6-92C9CE8F1F47}" destId="{C262386C-EF1D-41EC-9498-816E3350A6E4}" srcOrd="0" destOrd="0" presId="urn:microsoft.com/office/officeart/2005/8/layout/vList5"/>
    <dgm:cxn modelId="{D3E8D188-0712-43A3-BC91-FD05FBA417B3}" type="presOf" srcId="{B3533A90-4F88-4F7E-9BE7-F74F20AA2621}" destId="{41950C95-4335-4B33-BE05-D5E605294171}" srcOrd="0" destOrd="2" presId="urn:microsoft.com/office/officeart/2005/8/layout/vList5"/>
    <dgm:cxn modelId="{268A73A6-BCEA-400D-BBBF-A0A079BE380F}" srcId="{AE262BF5-DC30-42AA-B748-EE4B203797FB}" destId="{CEE49EE7-54EE-4EEC-ADE7-D81CD8D5060C}" srcOrd="0" destOrd="0" parTransId="{25E9E556-40D2-42A9-A500-B6A6CA131528}" sibTransId="{7415F995-EA76-412F-B137-B6CAE114CCA8}"/>
    <dgm:cxn modelId="{B7B75436-023E-47DE-B94C-27E0FFBAC5B1}" srcId="{7787470B-D766-4C8E-9F8D-1F5DFB510C1B}" destId="{BB32F8B7-6E97-4A61-9BAB-84249B0A42AF}" srcOrd="0" destOrd="0" parTransId="{DA64D043-C20C-4B47-AA08-4C4C3784DED6}" sibTransId="{82862E17-4B3C-4699-8C6D-FD736E7D836E}"/>
    <dgm:cxn modelId="{C402EDB6-EF50-4FA2-B493-A8B091F78BE6}" srcId="{BB32F8B7-6E97-4A61-9BAB-84249B0A42AF}" destId="{B3533A90-4F88-4F7E-9BE7-F74F20AA2621}" srcOrd="2" destOrd="0" parTransId="{16562FF4-A8E4-4E06-A843-97261A0B02C6}" sibTransId="{048787D4-015F-4553-B3D0-8A93CAC13469}"/>
    <dgm:cxn modelId="{85D82C0A-287E-4E8F-9590-BD9B5B303D24}" type="presOf" srcId="{BB32F8B7-6E97-4A61-9BAB-84249B0A42AF}" destId="{3504F15E-0EA4-4471-AC11-AF7B2321C80D}" srcOrd="0" destOrd="0" presId="urn:microsoft.com/office/officeart/2005/8/layout/vList5"/>
    <dgm:cxn modelId="{3DAE32DC-DDAD-40B0-8090-E4A881F18F8F}" type="presOf" srcId="{04B290CA-ED76-420C-8295-7191B9C65679}" destId="{C262386C-EF1D-41EC-9498-816E3350A6E4}" srcOrd="0" destOrd="1" presId="urn:microsoft.com/office/officeart/2005/8/layout/vList5"/>
    <dgm:cxn modelId="{E254E7DB-4C8A-45D5-8C69-0ECF7D18EBDE}" type="presOf" srcId="{5263818E-6375-4FFE-A751-E060526FDB19}" destId="{41950C95-4335-4B33-BE05-D5E605294171}" srcOrd="0" destOrd="0" presId="urn:microsoft.com/office/officeart/2005/8/layout/vList5"/>
    <dgm:cxn modelId="{F1C04781-B705-42E0-A8C7-B3A587594E53}" type="presOf" srcId="{7787470B-D766-4C8E-9F8D-1F5DFB510C1B}" destId="{EC59FEB0-EABE-409A-8182-142469892B43}" srcOrd="0" destOrd="0" presId="urn:microsoft.com/office/officeart/2005/8/layout/vList5"/>
    <dgm:cxn modelId="{181554C8-2588-49D2-B484-D58A9AFC4DB5}" type="presOf" srcId="{0AB51640-9F5F-473A-BC17-E1715E0632E2}" destId="{8C191469-0A51-4FC2-84B2-9E6AC7EEE0C5}" srcOrd="0" destOrd="0" presId="urn:microsoft.com/office/officeart/2005/8/layout/vList5"/>
    <dgm:cxn modelId="{5A3F9D5C-5328-4589-BD14-8F0CDCE813A0}" type="presParOf" srcId="{EC59FEB0-EABE-409A-8182-142469892B43}" destId="{8D193A48-3BD5-4140-B120-CC4A19480535}" srcOrd="0" destOrd="0" presId="urn:microsoft.com/office/officeart/2005/8/layout/vList5"/>
    <dgm:cxn modelId="{E51FED4F-9CDC-4F79-A239-EA14C7C668ED}" type="presParOf" srcId="{8D193A48-3BD5-4140-B120-CC4A19480535}" destId="{3504F15E-0EA4-4471-AC11-AF7B2321C80D}" srcOrd="0" destOrd="0" presId="urn:microsoft.com/office/officeart/2005/8/layout/vList5"/>
    <dgm:cxn modelId="{2F963E06-1C7A-45B5-9D8A-2975445E3FC3}" type="presParOf" srcId="{8D193A48-3BD5-4140-B120-CC4A19480535}" destId="{41950C95-4335-4B33-BE05-D5E605294171}" srcOrd="1" destOrd="0" presId="urn:microsoft.com/office/officeart/2005/8/layout/vList5"/>
    <dgm:cxn modelId="{5A5880D7-76F5-4E51-ABA5-7C0E9BB1A188}" type="presParOf" srcId="{EC59FEB0-EABE-409A-8182-142469892B43}" destId="{CB3D87D6-B9C8-45E6-BFED-7C17120B5F95}" srcOrd="1" destOrd="0" presId="urn:microsoft.com/office/officeart/2005/8/layout/vList5"/>
    <dgm:cxn modelId="{574FAD27-6D28-49B2-AB2D-E7FB12C554D1}" type="presParOf" srcId="{EC59FEB0-EABE-409A-8182-142469892B43}" destId="{BAD21D96-8906-4AF6-9F30-4B0F542D4E52}" srcOrd="2" destOrd="0" presId="urn:microsoft.com/office/officeart/2005/8/layout/vList5"/>
    <dgm:cxn modelId="{2FF8841D-2741-47F8-A8B6-6886996CD847}" type="presParOf" srcId="{BAD21D96-8906-4AF6-9F30-4B0F542D4E52}" destId="{8C191469-0A51-4FC2-84B2-9E6AC7EEE0C5}" srcOrd="0" destOrd="0" presId="urn:microsoft.com/office/officeart/2005/8/layout/vList5"/>
    <dgm:cxn modelId="{00C1D790-BDE2-4BAA-8CDA-BF277D44CAA7}" type="presParOf" srcId="{BAD21D96-8906-4AF6-9F30-4B0F542D4E52}" destId="{C262386C-EF1D-41EC-9498-816E3350A6E4}" srcOrd="1" destOrd="0" presId="urn:microsoft.com/office/officeart/2005/8/layout/vList5"/>
    <dgm:cxn modelId="{A67946AF-BC96-46AF-B09C-99546C95512A}" type="presParOf" srcId="{EC59FEB0-EABE-409A-8182-142469892B43}" destId="{75B9C112-687B-457E-B4F4-7C4992F16D7F}" srcOrd="3" destOrd="0" presId="urn:microsoft.com/office/officeart/2005/8/layout/vList5"/>
    <dgm:cxn modelId="{23E96D4E-92E6-4433-AFD9-D66A3111B96B}" type="presParOf" srcId="{EC59FEB0-EABE-409A-8182-142469892B43}" destId="{15BBDAAB-9A43-493F-8C96-E5095D57045A}" srcOrd="4" destOrd="0" presId="urn:microsoft.com/office/officeart/2005/8/layout/vList5"/>
    <dgm:cxn modelId="{034FAE30-1FEF-4279-823B-8E9DA7E76972}" type="presParOf" srcId="{15BBDAAB-9A43-493F-8C96-E5095D57045A}" destId="{00D002A6-394F-4E0B-90CA-969CD8B78FC7}" srcOrd="0" destOrd="0" presId="urn:microsoft.com/office/officeart/2005/8/layout/vList5"/>
    <dgm:cxn modelId="{4D9D8DCE-832A-46D8-9D7B-5CB39ABF1EB6}" type="presParOf" srcId="{15BBDAAB-9A43-493F-8C96-E5095D57045A}" destId="{EA5EFA0F-BFD1-4A86-93D4-9E69D0F21102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2A4AC3-667E-4516-88B3-05A6AC9B2BAC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4604169E-CF22-43F1-8412-6F4BAB4F78F0}">
      <dgm:prSet phldrT="[Text]" custT="1"/>
      <dgm:spPr/>
      <dgm:t>
        <a:bodyPr/>
        <a:lstStyle/>
        <a:p>
          <a:r>
            <a:rPr lang="en-GB" sz="2000" dirty="0" smtClean="0">
              <a:solidFill>
                <a:srgbClr val="00B0F0"/>
              </a:solidFill>
              <a:latin typeface="Arial Black" pitchFamily="34" charset="0"/>
            </a:rPr>
            <a:t>T</a:t>
          </a:r>
          <a:r>
            <a:rPr lang="ro-RO" sz="2000" dirty="0" err="1" smtClean="0">
              <a:solidFill>
                <a:srgbClr val="00B0F0"/>
              </a:solidFill>
              <a:latin typeface="Arial Black" pitchFamily="34" charset="0"/>
            </a:rPr>
            <a:t>achinare</a:t>
          </a:r>
          <a:endParaRPr lang="en-GB" sz="2000" dirty="0" smtClean="0">
            <a:solidFill>
              <a:srgbClr val="00B0F0"/>
            </a:solidFill>
            <a:latin typeface="Arial Black" pitchFamily="34" charset="0"/>
          </a:endParaRPr>
        </a:p>
        <a:p>
          <a:r>
            <a:rPr lang="ro-RO" sz="1200" dirty="0" smtClean="0"/>
            <a:t>Poate duce la </a:t>
          </a:r>
          <a:endParaRPr lang="en-GB" sz="1200" dirty="0"/>
        </a:p>
      </dgm:t>
    </dgm:pt>
    <dgm:pt modelId="{2436C364-6148-4DEE-AD0C-41B9F419A868}" type="parTrans" cxnId="{A450E9CA-6E71-4AD8-AED7-2C7A0EC25FBB}">
      <dgm:prSet/>
      <dgm:spPr/>
      <dgm:t>
        <a:bodyPr/>
        <a:lstStyle/>
        <a:p>
          <a:endParaRPr lang="en-GB"/>
        </a:p>
      </dgm:t>
    </dgm:pt>
    <dgm:pt modelId="{A3B37778-A94B-47C6-8551-CDE6E8E24F38}" type="sibTrans" cxnId="{A450E9CA-6E71-4AD8-AED7-2C7A0EC25FBB}">
      <dgm:prSet/>
      <dgm:spPr/>
      <dgm:t>
        <a:bodyPr/>
        <a:lstStyle/>
        <a:p>
          <a:endParaRPr lang="en-GB"/>
        </a:p>
      </dgm:t>
    </dgm:pt>
    <dgm:pt modelId="{76E0AD63-EE48-4E46-B91F-A7C705659DF1}">
      <dgm:prSet phldrT="[Text]" custT="1"/>
      <dgm:spPr/>
      <dgm:t>
        <a:bodyPr/>
        <a:lstStyle/>
        <a:p>
          <a:r>
            <a:rPr lang="en-GB" sz="2000" dirty="0" smtClean="0">
              <a:solidFill>
                <a:srgbClr val="7030A0"/>
              </a:solidFill>
              <a:latin typeface="Arial Black" pitchFamily="34" charset="0"/>
            </a:rPr>
            <a:t>Agr</a:t>
          </a:r>
          <a:r>
            <a:rPr lang="ro-RO" sz="2000" dirty="0" err="1" smtClean="0">
              <a:solidFill>
                <a:srgbClr val="7030A0"/>
              </a:solidFill>
              <a:latin typeface="Arial Black" pitchFamily="34" charset="0"/>
            </a:rPr>
            <a:t>esiune</a:t>
          </a:r>
          <a:endParaRPr lang="en-GB" sz="2000" dirty="0" smtClean="0">
            <a:solidFill>
              <a:srgbClr val="7030A0"/>
            </a:solidFill>
            <a:latin typeface="Arial Black" pitchFamily="34" charset="0"/>
          </a:endParaRPr>
        </a:p>
        <a:p>
          <a:r>
            <a:rPr lang="ro-RO" sz="1400" dirty="0" smtClean="0"/>
            <a:t>Poate duce la </a:t>
          </a:r>
          <a:endParaRPr lang="en-GB" sz="1400" dirty="0"/>
        </a:p>
      </dgm:t>
    </dgm:pt>
    <dgm:pt modelId="{274F8008-71FF-4950-81E7-6D4FB4C764AB}" type="parTrans" cxnId="{5C3842BE-173C-426C-A4F3-25B21912F54E}">
      <dgm:prSet/>
      <dgm:spPr/>
      <dgm:t>
        <a:bodyPr/>
        <a:lstStyle/>
        <a:p>
          <a:endParaRPr lang="en-GB"/>
        </a:p>
      </dgm:t>
    </dgm:pt>
    <dgm:pt modelId="{2D1E697A-DB79-4258-B338-3835E2E3FF29}" type="sibTrans" cxnId="{5C3842BE-173C-426C-A4F3-25B21912F54E}">
      <dgm:prSet/>
      <dgm:spPr/>
      <dgm:t>
        <a:bodyPr/>
        <a:lstStyle/>
        <a:p>
          <a:endParaRPr lang="en-GB"/>
        </a:p>
      </dgm:t>
    </dgm:pt>
    <dgm:pt modelId="{00879012-5FB7-45C4-889F-C6CD7032E681}">
      <dgm:prSet phldrT="[Text]"/>
      <dgm:spPr/>
      <dgm:t>
        <a:bodyPr/>
        <a:lstStyle/>
        <a:p>
          <a:r>
            <a:rPr lang="en-GB" dirty="0" smtClean="0">
              <a:solidFill>
                <a:srgbClr val="0070C0"/>
              </a:solidFill>
              <a:latin typeface="Arial Black" pitchFamily="34" charset="0"/>
            </a:rPr>
            <a:t>Bullying</a:t>
          </a:r>
          <a:endParaRPr lang="en-GB" dirty="0">
            <a:solidFill>
              <a:srgbClr val="0070C0"/>
            </a:solidFill>
            <a:latin typeface="Arial Black" pitchFamily="34" charset="0"/>
          </a:endParaRPr>
        </a:p>
      </dgm:t>
    </dgm:pt>
    <dgm:pt modelId="{A7809A87-6DBC-4F43-B28D-F563C96238AE}" type="parTrans" cxnId="{8BCAE907-954E-4108-AD47-A366FAF30A88}">
      <dgm:prSet/>
      <dgm:spPr/>
      <dgm:t>
        <a:bodyPr/>
        <a:lstStyle/>
        <a:p>
          <a:endParaRPr lang="en-GB"/>
        </a:p>
      </dgm:t>
    </dgm:pt>
    <dgm:pt modelId="{71FD4D7B-54FD-4C93-94DD-350A4ED0E257}" type="sibTrans" cxnId="{8BCAE907-954E-4108-AD47-A366FAF30A88}">
      <dgm:prSet/>
      <dgm:spPr/>
      <dgm:t>
        <a:bodyPr/>
        <a:lstStyle/>
        <a:p>
          <a:endParaRPr lang="en-GB"/>
        </a:p>
      </dgm:t>
    </dgm:pt>
    <dgm:pt modelId="{85270CA1-8EAB-42C2-82FE-9455A34054C1}" type="pres">
      <dgm:prSet presAssocID="{1E2A4AC3-667E-4516-88B3-05A6AC9B2BAC}" presName="Name0" presStyleCnt="0">
        <dgm:presLayoutVars>
          <dgm:dir/>
          <dgm:animLvl val="lvl"/>
          <dgm:resizeHandles val="exact"/>
        </dgm:presLayoutVars>
      </dgm:prSet>
      <dgm:spPr/>
    </dgm:pt>
    <dgm:pt modelId="{2C5A619A-1C99-4CEF-A9DA-E82BE6C9FC7E}" type="pres">
      <dgm:prSet presAssocID="{4604169E-CF22-43F1-8412-6F4BAB4F78F0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D89E7B-398C-4207-A109-D6384EE9A6AD}" type="pres">
      <dgm:prSet presAssocID="{A3B37778-A94B-47C6-8551-CDE6E8E24F38}" presName="parTxOnlySpace" presStyleCnt="0"/>
      <dgm:spPr/>
    </dgm:pt>
    <dgm:pt modelId="{64CFADD3-7B28-485B-BAE6-8E933BA3FE5A}" type="pres">
      <dgm:prSet presAssocID="{76E0AD63-EE48-4E46-B91F-A7C705659DF1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8217B7-8B3F-41ED-97AE-E21019D452DB}" type="pres">
      <dgm:prSet presAssocID="{2D1E697A-DB79-4258-B338-3835E2E3FF29}" presName="parTxOnlySpace" presStyleCnt="0"/>
      <dgm:spPr/>
    </dgm:pt>
    <dgm:pt modelId="{801451B2-EFF7-46E0-81A6-0915B8D2AC92}" type="pres">
      <dgm:prSet presAssocID="{00879012-5FB7-45C4-889F-C6CD7032E68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450E9CA-6E71-4AD8-AED7-2C7A0EC25FBB}" srcId="{1E2A4AC3-667E-4516-88B3-05A6AC9B2BAC}" destId="{4604169E-CF22-43F1-8412-6F4BAB4F78F0}" srcOrd="0" destOrd="0" parTransId="{2436C364-6148-4DEE-AD0C-41B9F419A868}" sibTransId="{A3B37778-A94B-47C6-8551-CDE6E8E24F38}"/>
    <dgm:cxn modelId="{8F8DBDCC-A491-4560-852C-1E72DD4FA432}" type="presOf" srcId="{76E0AD63-EE48-4E46-B91F-A7C705659DF1}" destId="{64CFADD3-7B28-485B-BAE6-8E933BA3FE5A}" srcOrd="0" destOrd="0" presId="urn:microsoft.com/office/officeart/2005/8/layout/chevron1"/>
    <dgm:cxn modelId="{D2E36B7B-5CD8-48F1-A247-921B181D4964}" type="presOf" srcId="{4604169E-CF22-43F1-8412-6F4BAB4F78F0}" destId="{2C5A619A-1C99-4CEF-A9DA-E82BE6C9FC7E}" srcOrd="0" destOrd="0" presId="urn:microsoft.com/office/officeart/2005/8/layout/chevron1"/>
    <dgm:cxn modelId="{5C3842BE-173C-426C-A4F3-25B21912F54E}" srcId="{1E2A4AC3-667E-4516-88B3-05A6AC9B2BAC}" destId="{76E0AD63-EE48-4E46-B91F-A7C705659DF1}" srcOrd="1" destOrd="0" parTransId="{274F8008-71FF-4950-81E7-6D4FB4C764AB}" sibTransId="{2D1E697A-DB79-4258-B338-3835E2E3FF29}"/>
    <dgm:cxn modelId="{83C68466-6561-4342-A20D-A71C90461593}" type="presOf" srcId="{1E2A4AC3-667E-4516-88B3-05A6AC9B2BAC}" destId="{85270CA1-8EAB-42C2-82FE-9455A34054C1}" srcOrd="0" destOrd="0" presId="urn:microsoft.com/office/officeart/2005/8/layout/chevron1"/>
    <dgm:cxn modelId="{8BCAE907-954E-4108-AD47-A366FAF30A88}" srcId="{1E2A4AC3-667E-4516-88B3-05A6AC9B2BAC}" destId="{00879012-5FB7-45C4-889F-C6CD7032E681}" srcOrd="2" destOrd="0" parTransId="{A7809A87-6DBC-4F43-B28D-F563C96238AE}" sibTransId="{71FD4D7B-54FD-4C93-94DD-350A4ED0E257}"/>
    <dgm:cxn modelId="{CDC6818A-F5E7-4652-89BB-DE59BC691221}" type="presOf" srcId="{00879012-5FB7-45C4-889F-C6CD7032E681}" destId="{801451B2-EFF7-46E0-81A6-0915B8D2AC92}" srcOrd="0" destOrd="0" presId="urn:microsoft.com/office/officeart/2005/8/layout/chevron1"/>
    <dgm:cxn modelId="{F862FBBD-091E-4EFE-B78F-C9E029060DCE}" type="presParOf" srcId="{85270CA1-8EAB-42C2-82FE-9455A34054C1}" destId="{2C5A619A-1C99-4CEF-A9DA-E82BE6C9FC7E}" srcOrd="0" destOrd="0" presId="urn:microsoft.com/office/officeart/2005/8/layout/chevron1"/>
    <dgm:cxn modelId="{931F0C65-BE3F-449A-BAC3-97BCADFE1324}" type="presParOf" srcId="{85270CA1-8EAB-42C2-82FE-9455A34054C1}" destId="{ACD89E7B-398C-4207-A109-D6384EE9A6AD}" srcOrd="1" destOrd="0" presId="urn:microsoft.com/office/officeart/2005/8/layout/chevron1"/>
    <dgm:cxn modelId="{9F11D478-7674-4AE5-A151-14D826B08FF2}" type="presParOf" srcId="{85270CA1-8EAB-42C2-82FE-9455A34054C1}" destId="{64CFADD3-7B28-485B-BAE6-8E933BA3FE5A}" srcOrd="2" destOrd="0" presId="urn:microsoft.com/office/officeart/2005/8/layout/chevron1"/>
    <dgm:cxn modelId="{DFFBBD9D-08B5-4E52-83CF-8C6A7D0CBC9E}" type="presParOf" srcId="{85270CA1-8EAB-42C2-82FE-9455A34054C1}" destId="{568217B7-8B3F-41ED-97AE-E21019D452DB}" srcOrd="3" destOrd="0" presId="urn:microsoft.com/office/officeart/2005/8/layout/chevron1"/>
    <dgm:cxn modelId="{422886A3-A932-4482-9105-718A77F12E9A}" type="presParOf" srcId="{85270CA1-8EAB-42C2-82FE-9455A34054C1}" destId="{801451B2-EFF7-46E0-81A6-0915B8D2AC92}" srcOrd="4" destOrd="0" presId="urn:microsoft.com/office/officeart/2005/8/layout/chevron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6032CE-4CF3-4D9C-AC68-F92C83ABF0FA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2A6BCBF0-EA10-461B-A467-2446CB490A15}">
      <dgm:prSet phldrT="[Text]"/>
      <dgm:spPr/>
      <dgm:t>
        <a:bodyPr/>
        <a:lstStyle/>
        <a:p>
          <a:r>
            <a:rPr lang="en-US" b="1" dirty="0" smtClean="0"/>
            <a:t>3 </a:t>
          </a:r>
          <a:r>
            <a:rPr lang="ro-RO" b="1" dirty="0" smtClean="0"/>
            <a:t>din</a:t>
          </a:r>
          <a:r>
            <a:rPr lang="en-US" b="1" dirty="0" smtClean="0"/>
            <a:t> 10 c</a:t>
          </a:r>
          <a:r>
            <a:rPr lang="ro-RO" b="1" dirty="0" err="1" smtClean="0"/>
            <a:t>opii</a:t>
          </a:r>
          <a:r>
            <a:rPr lang="en-US" b="1" dirty="0" smtClean="0"/>
            <a:t> </a:t>
          </a:r>
          <a:endParaRPr lang="en-GB" dirty="0"/>
        </a:p>
      </dgm:t>
    </dgm:pt>
    <dgm:pt modelId="{40C47601-C244-476F-8054-4A5BCA8EDD51}" type="parTrans" cxnId="{6DD0AC2A-390F-437A-B70A-9AF5D26B5FE7}">
      <dgm:prSet/>
      <dgm:spPr/>
      <dgm:t>
        <a:bodyPr/>
        <a:lstStyle/>
        <a:p>
          <a:endParaRPr lang="en-GB"/>
        </a:p>
      </dgm:t>
    </dgm:pt>
    <dgm:pt modelId="{AEC880BA-02DC-4C27-8902-28C808A4E8D0}" type="sibTrans" cxnId="{6DD0AC2A-390F-437A-B70A-9AF5D26B5FE7}">
      <dgm:prSet/>
      <dgm:spPr/>
      <dgm:t>
        <a:bodyPr/>
        <a:lstStyle/>
        <a:p>
          <a:endParaRPr lang="en-GB"/>
        </a:p>
      </dgm:t>
    </dgm:pt>
    <dgm:pt modelId="{2BD5B72D-E62C-4DDE-8A89-C399DFAE9BA9}">
      <dgm:prSet phldrT="[Text]"/>
      <dgm:spPr/>
      <dgm:t>
        <a:bodyPr/>
        <a:lstStyle/>
        <a:p>
          <a:r>
            <a:rPr lang="ro-RO" b="1" dirty="0" smtClean="0">
              <a:latin typeface="Comic Sans MS" pitchFamily="66" charset="0"/>
            </a:rPr>
            <a:t>sunt </a:t>
          </a:r>
          <a:r>
            <a:rPr lang="ro-RO" b="1" dirty="0" err="1" smtClean="0">
              <a:latin typeface="Comic Sans MS" pitchFamily="66" charset="0"/>
            </a:rPr>
            <a:t>excluși</a:t>
          </a:r>
          <a:r>
            <a:rPr lang="ro-RO" b="1" dirty="0" smtClean="0">
              <a:latin typeface="Comic Sans MS" pitchFamily="66" charset="0"/>
            </a:rPr>
            <a:t> din grupul de prieteni</a:t>
          </a:r>
          <a:endParaRPr lang="en-GB" b="1" dirty="0">
            <a:latin typeface="Comic Sans MS" pitchFamily="66" charset="0"/>
          </a:endParaRPr>
        </a:p>
      </dgm:t>
    </dgm:pt>
    <dgm:pt modelId="{046C8387-93B5-4987-8F54-63FBF9D80FEB}" type="parTrans" cxnId="{3ECA90D4-B01C-42F4-AD84-B1D5834BBED3}">
      <dgm:prSet/>
      <dgm:spPr/>
      <dgm:t>
        <a:bodyPr/>
        <a:lstStyle/>
        <a:p>
          <a:endParaRPr lang="en-GB"/>
        </a:p>
      </dgm:t>
    </dgm:pt>
    <dgm:pt modelId="{D24B2DCB-B7A3-4016-8B1F-48A60D1FDFFD}" type="sibTrans" cxnId="{3ECA90D4-B01C-42F4-AD84-B1D5834BBED3}">
      <dgm:prSet/>
      <dgm:spPr/>
      <dgm:t>
        <a:bodyPr/>
        <a:lstStyle/>
        <a:p>
          <a:endParaRPr lang="en-GB"/>
        </a:p>
      </dgm:t>
    </dgm:pt>
    <dgm:pt modelId="{54E0F8CA-01A7-4CE1-A5AD-D3D3129EBBD8}">
      <dgm:prSet phldrT="[Text]"/>
      <dgm:spPr/>
      <dgm:t>
        <a:bodyPr/>
        <a:lstStyle/>
        <a:p>
          <a:r>
            <a:rPr lang="en-US" b="1" dirty="0" smtClean="0"/>
            <a:t>3 </a:t>
          </a:r>
          <a:r>
            <a:rPr lang="ro-RO" b="1" dirty="0" smtClean="0"/>
            <a:t>din </a:t>
          </a:r>
          <a:r>
            <a:rPr lang="en-US" b="1" dirty="0" smtClean="0"/>
            <a:t>10 c</a:t>
          </a:r>
          <a:r>
            <a:rPr lang="ro-RO" b="1" dirty="0" err="1" smtClean="0"/>
            <a:t>opii</a:t>
          </a:r>
          <a:endParaRPr lang="en-GB" dirty="0"/>
        </a:p>
      </dgm:t>
    </dgm:pt>
    <dgm:pt modelId="{CA0D5CB5-C353-437B-826A-509E81AACE62}" type="parTrans" cxnId="{63A3201A-253D-43B4-B823-1A4245C9DC12}">
      <dgm:prSet/>
      <dgm:spPr/>
      <dgm:t>
        <a:bodyPr/>
        <a:lstStyle/>
        <a:p>
          <a:endParaRPr lang="en-GB"/>
        </a:p>
      </dgm:t>
    </dgm:pt>
    <dgm:pt modelId="{4996F931-9079-4B9C-AA41-CDB086FEF9A7}" type="sibTrans" cxnId="{63A3201A-253D-43B4-B823-1A4245C9DC12}">
      <dgm:prSet/>
      <dgm:spPr/>
      <dgm:t>
        <a:bodyPr/>
        <a:lstStyle/>
        <a:p>
          <a:endParaRPr lang="en-GB"/>
        </a:p>
      </dgm:t>
    </dgm:pt>
    <dgm:pt modelId="{6A0EB59E-0192-45EE-845C-22FD363BCAC7}">
      <dgm:prSet phldrT="[Text]"/>
      <dgm:spPr/>
      <dgm:t>
        <a:bodyPr/>
        <a:lstStyle/>
        <a:p>
          <a:r>
            <a:rPr lang="ro-RO" b="1" dirty="0" smtClean="0">
              <a:latin typeface="Comic Sans MS" pitchFamily="66" charset="0"/>
            </a:rPr>
            <a:t>sunt </a:t>
          </a:r>
          <a:r>
            <a:rPr lang="ro-RO" b="1" dirty="0" err="1" smtClean="0">
              <a:latin typeface="Comic Sans MS" pitchFamily="66" charset="0"/>
            </a:rPr>
            <a:t>amenințați</a:t>
          </a:r>
          <a:r>
            <a:rPr lang="ro-RO" b="1" dirty="0" smtClean="0">
              <a:latin typeface="Comic Sans MS" pitchFamily="66" charset="0"/>
            </a:rPr>
            <a:t> cu bătaia sau lovirea de către colegi</a:t>
          </a:r>
          <a:endParaRPr lang="en-GB" b="1" dirty="0">
            <a:latin typeface="Comic Sans MS" pitchFamily="66" charset="0"/>
          </a:endParaRPr>
        </a:p>
      </dgm:t>
    </dgm:pt>
    <dgm:pt modelId="{2677DDDE-8769-42AC-9B07-301C75FF66AA}" type="parTrans" cxnId="{4F7D9C59-3A04-4422-B09D-10C102A29BCD}">
      <dgm:prSet/>
      <dgm:spPr/>
      <dgm:t>
        <a:bodyPr/>
        <a:lstStyle/>
        <a:p>
          <a:endParaRPr lang="en-GB"/>
        </a:p>
      </dgm:t>
    </dgm:pt>
    <dgm:pt modelId="{269B834B-774D-4FD0-8A9C-57DD6E44E734}" type="sibTrans" cxnId="{4F7D9C59-3A04-4422-B09D-10C102A29BCD}">
      <dgm:prSet/>
      <dgm:spPr/>
      <dgm:t>
        <a:bodyPr/>
        <a:lstStyle/>
        <a:p>
          <a:endParaRPr lang="en-GB"/>
        </a:p>
      </dgm:t>
    </dgm:pt>
    <dgm:pt modelId="{05063458-F5C1-4536-A1A3-2644AA73AC5A}">
      <dgm:prSet phldrT="[Text]"/>
      <dgm:spPr/>
      <dgm:t>
        <a:bodyPr/>
        <a:lstStyle/>
        <a:p>
          <a:r>
            <a:rPr lang="en-US" b="1" dirty="0" smtClean="0"/>
            <a:t>1 </a:t>
          </a:r>
          <a:r>
            <a:rPr lang="ro-RO" b="1" dirty="0" smtClean="0"/>
            <a:t>din </a:t>
          </a:r>
          <a:r>
            <a:rPr lang="en-US" b="1" dirty="0" smtClean="0"/>
            <a:t>4 </a:t>
          </a:r>
          <a:r>
            <a:rPr lang="ro-RO" b="1" dirty="0" smtClean="0"/>
            <a:t>copii</a:t>
          </a:r>
          <a:r>
            <a:rPr lang="en-US" b="1" dirty="0" smtClean="0"/>
            <a:t> </a:t>
          </a:r>
          <a:r>
            <a:rPr lang="en-US" dirty="0" smtClean="0"/>
            <a:t> </a:t>
          </a:r>
          <a:endParaRPr lang="en-GB" dirty="0"/>
        </a:p>
      </dgm:t>
    </dgm:pt>
    <dgm:pt modelId="{63C90F99-4068-410A-AC13-50DC0DA77282}" type="parTrans" cxnId="{0F8A764C-5775-432E-8AB9-37AB0A8E8825}">
      <dgm:prSet/>
      <dgm:spPr/>
      <dgm:t>
        <a:bodyPr/>
        <a:lstStyle/>
        <a:p>
          <a:endParaRPr lang="en-GB"/>
        </a:p>
      </dgm:t>
    </dgm:pt>
    <dgm:pt modelId="{686A1470-0D4E-420C-A6B6-E05949D6BECC}" type="sibTrans" cxnId="{0F8A764C-5775-432E-8AB9-37AB0A8E8825}">
      <dgm:prSet/>
      <dgm:spPr/>
      <dgm:t>
        <a:bodyPr/>
        <a:lstStyle/>
        <a:p>
          <a:endParaRPr lang="en-GB"/>
        </a:p>
      </dgm:t>
    </dgm:pt>
    <dgm:pt modelId="{514E3617-C72B-43F3-9AA4-6982B788F93D}">
      <dgm:prSet phldrT="[Text]"/>
      <dgm:spPr/>
      <dgm:t>
        <a:bodyPr/>
        <a:lstStyle/>
        <a:p>
          <a:r>
            <a:rPr lang="ro-RO" b="1" dirty="0" smtClean="0">
              <a:latin typeface="Comic Sans MS" pitchFamily="66" charset="0"/>
            </a:rPr>
            <a:t>a </a:t>
          </a:r>
          <a:r>
            <a:rPr lang="ro-RO" b="1" dirty="0" smtClean="0">
              <a:latin typeface="Comic Sans MS" pitchFamily="66" charset="0"/>
            </a:rPr>
            <a:t>fost </a:t>
          </a:r>
          <a:r>
            <a:rPr lang="ro-RO" b="1" dirty="0" smtClean="0">
              <a:latin typeface="Comic Sans MS" pitchFamily="66" charset="0"/>
            </a:rPr>
            <a:t>umilit în </a:t>
          </a:r>
          <a:r>
            <a:rPr lang="ro-RO" b="1" dirty="0" err="1" smtClean="0">
              <a:latin typeface="Comic Sans MS" pitchFamily="66" charset="0"/>
            </a:rPr>
            <a:t>fața</a:t>
          </a:r>
          <a:r>
            <a:rPr lang="ro-RO" b="1" dirty="0" smtClean="0">
              <a:latin typeface="Comic Sans MS" pitchFamily="66" charset="0"/>
            </a:rPr>
            <a:t> colegilor </a:t>
          </a:r>
          <a:r>
            <a:rPr lang="en-US" dirty="0" smtClean="0">
              <a:latin typeface="Comic Sans MS" pitchFamily="66" charset="0"/>
            </a:rPr>
            <a:t>(</a:t>
          </a:r>
          <a:r>
            <a:rPr lang="ro-RO" i="1" dirty="0" smtClean="0">
              <a:latin typeface="Comic Sans MS" pitchFamily="66" charset="0"/>
            </a:rPr>
            <a:t>sursa </a:t>
          </a:r>
          <a:r>
            <a:rPr lang="en-US" i="1" dirty="0" smtClean="0">
              <a:latin typeface="Comic Sans MS" pitchFamily="66" charset="0"/>
            </a:rPr>
            <a:t>–</a:t>
          </a:r>
          <a:r>
            <a:rPr lang="ro-RO" i="1" dirty="0" err="1" smtClean="0">
              <a:latin typeface="Comic Sans MS" pitchFamily="66" charset="0"/>
            </a:rPr>
            <a:t>Salvați</a:t>
          </a:r>
          <a:r>
            <a:rPr lang="ro-RO" i="1" dirty="0" smtClean="0">
              <a:latin typeface="Comic Sans MS" pitchFamily="66" charset="0"/>
            </a:rPr>
            <a:t> Copiii România)</a:t>
          </a:r>
          <a:endParaRPr lang="en-GB" dirty="0">
            <a:latin typeface="Comic Sans MS" pitchFamily="66" charset="0"/>
          </a:endParaRPr>
        </a:p>
      </dgm:t>
    </dgm:pt>
    <dgm:pt modelId="{B1CB9944-3F41-4F7F-B458-1595017CEEE9}" type="parTrans" cxnId="{A51F0FF1-C690-4757-AE86-7545D06DD0A8}">
      <dgm:prSet/>
      <dgm:spPr/>
      <dgm:t>
        <a:bodyPr/>
        <a:lstStyle/>
        <a:p>
          <a:endParaRPr lang="en-GB"/>
        </a:p>
      </dgm:t>
    </dgm:pt>
    <dgm:pt modelId="{DD11D6EF-5DB7-46E9-8631-B8BF940FFC41}" type="sibTrans" cxnId="{A51F0FF1-C690-4757-AE86-7545D06DD0A8}">
      <dgm:prSet/>
      <dgm:spPr/>
      <dgm:t>
        <a:bodyPr/>
        <a:lstStyle/>
        <a:p>
          <a:endParaRPr lang="en-GB"/>
        </a:p>
      </dgm:t>
    </dgm:pt>
    <dgm:pt modelId="{49DA16A6-7DC5-482A-BF0D-8EE74541355C}" type="pres">
      <dgm:prSet presAssocID="{716032CE-4CF3-4D9C-AC68-F92C83ABF0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C651F6E-ADF9-464F-B9DC-6088CBB959E6}" type="pres">
      <dgm:prSet presAssocID="{2A6BCBF0-EA10-461B-A467-2446CB490A15}" presName="linNode" presStyleCnt="0"/>
      <dgm:spPr/>
    </dgm:pt>
    <dgm:pt modelId="{B50A97FB-58A9-4340-B46E-3DB526E92D8A}" type="pres">
      <dgm:prSet presAssocID="{2A6BCBF0-EA10-461B-A467-2446CB490A1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982BE7-A994-4A1A-AD87-BB6F72B6D0CA}" type="pres">
      <dgm:prSet presAssocID="{2A6BCBF0-EA10-461B-A467-2446CB490A15}" presName="descendantText" presStyleLbl="alignAccFollowNode1" presStyleIdx="0" presStyleCnt="3" custLinFactNeighborX="4167" custLinFactNeighborY="1020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D80CE7-B2F9-4804-8D70-BFB549C67B8C}" type="pres">
      <dgm:prSet presAssocID="{AEC880BA-02DC-4C27-8902-28C808A4E8D0}" presName="sp" presStyleCnt="0"/>
      <dgm:spPr/>
    </dgm:pt>
    <dgm:pt modelId="{C60719B9-DF1A-4849-85E3-7D4AFE4F4143}" type="pres">
      <dgm:prSet presAssocID="{54E0F8CA-01A7-4CE1-A5AD-D3D3129EBBD8}" presName="linNode" presStyleCnt="0"/>
      <dgm:spPr/>
    </dgm:pt>
    <dgm:pt modelId="{21F074AF-7030-49C8-9148-1378E7E60951}" type="pres">
      <dgm:prSet presAssocID="{54E0F8CA-01A7-4CE1-A5AD-D3D3129EBBD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A1BBCA-8D07-4984-93CA-6EDBBCFB4767}" type="pres">
      <dgm:prSet presAssocID="{54E0F8CA-01A7-4CE1-A5AD-D3D3129EBBD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7EFFE8-05DA-408B-A162-067AD98ABD04}" type="pres">
      <dgm:prSet presAssocID="{4996F931-9079-4B9C-AA41-CDB086FEF9A7}" presName="sp" presStyleCnt="0"/>
      <dgm:spPr/>
    </dgm:pt>
    <dgm:pt modelId="{0C51EAEA-1781-4CC5-8E8A-A903BCB37988}" type="pres">
      <dgm:prSet presAssocID="{05063458-F5C1-4536-A1A3-2644AA73AC5A}" presName="linNode" presStyleCnt="0"/>
      <dgm:spPr/>
    </dgm:pt>
    <dgm:pt modelId="{1CF864DB-7F52-428A-8666-1F92AE712250}" type="pres">
      <dgm:prSet presAssocID="{05063458-F5C1-4536-A1A3-2644AA73AC5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992E12-D718-4FB3-8022-32B56557A172}" type="pres">
      <dgm:prSet presAssocID="{05063458-F5C1-4536-A1A3-2644AA73AC5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7CEA69A-97AE-4D0E-8B7C-44A1D56B330E}" type="presOf" srcId="{716032CE-4CF3-4D9C-AC68-F92C83ABF0FA}" destId="{49DA16A6-7DC5-482A-BF0D-8EE74541355C}" srcOrd="0" destOrd="0" presId="urn:microsoft.com/office/officeart/2005/8/layout/vList5"/>
    <dgm:cxn modelId="{A51F0FF1-C690-4757-AE86-7545D06DD0A8}" srcId="{05063458-F5C1-4536-A1A3-2644AA73AC5A}" destId="{514E3617-C72B-43F3-9AA4-6982B788F93D}" srcOrd="0" destOrd="0" parTransId="{B1CB9944-3F41-4F7F-B458-1595017CEEE9}" sibTransId="{DD11D6EF-5DB7-46E9-8631-B8BF940FFC41}"/>
    <dgm:cxn modelId="{63A3201A-253D-43B4-B823-1A4245C9DC12}" srcId="{716032CE-4CF3-4D9C-AC68-F92C83ABF0FA}" destId="{54E0F8CA-01A7-4CE1-A5AD-D3D3129EBBD8}" srcOrd="1" destOrd="0" parTransId="{CA0D5CB5-C353-437B-826A-509E81AACE62}" sibTransId="{4996F931-9079-4B9C-AA41-CDB086FEF9A7}"/>
    <dgm:cxn modelId="{0F8A764C-5775-432E-8AB9-37AB0A8E8825}" srcId="{716032CE-4CF3-4D9C-AC68-F92C83ABF0FA}" destId="{05063458-F5C1-4536-A1A3-2644AA73AC5A}" srcOrd="2" destOrd="0" parTransId="{63C90F99-4068-410A-AC13-50DC0DA77282}" sibTransId="{686A1470-0D4E-420C-A6B6-E05949D6BECC}"/>
    <dgm:cxn modelId="{A0331BFE-3823-4586-92F6-C1F04CC805E8}" type="presOf" srcId="{514E3617-C72B-43F3-9AA4-6982B788F93D}" destId="{6A992E12-D718-4FB3-8022-32B56557A172}" srcOrd="0" destOrd="0" presId="urn:microsoft.com/office/officeart/2005/8/layout/vList5"/>
    <dgm:cxn modelId="{5C84E24D-DA7E-4860-904A-243FFE21ECBC}" type="presOf" srcId="{05063458-F5C1-4536-A1A3-2644AA73AC5A}" destId="{1CF864DB-7F52-428A-8666-1F92AE712250}" srcOrd="0" destOrd="0" presId="urn:microsoft.com/office/officeart/2005/8/layout/vList5"/>
    <dgm:cxn modelId="{C593CB06-A96A-4D08-A9A4-1DB8012372DC}" type="presOf" srcId="{54E0F8CA-01A7-4CE1-A5AD-D3D3129EBBD8}" destId="{21F074AF-7030-49C8-9148-1378E7E60951}" srcOrd="0" destOrd="0" presId="urn:microsoft.com/office/officeart/2005/8/layout/vList5"/>
    <dgm:cxn modelId="{EACE15C4-9DEA-4FCB-82B1-676EDACA6123}" type="presOf" srcId="{2BD5B72D-E62C-4DDE-8A89-C399DFAE9BA9}" destId="{CB982BE7-A994-4A1A-AD87-BB6F72B6D0CA}" srcOrd="0" destOrd="0" presId="urn:microsoft.com/office/officeart/2005/8/layout/vList5"/>
    <dgm:cxn modelId="{6DD0AC2A-390F-437A-B70A-9AF5D26B5FE7}" srcId="{716032CE-4CF3-4D9C-AC68-F92C83ABF0FA}" destId="{2A6BCBF0-EA10-461B-A467-2446CB490A15}" srcOrd="0" destOrd="0" parTransId="{40C47601-C244-476F-8054-4A5BCA8EDD51}" sibTransId="{AEC880BA-02DC-4C27-8902-28C808A4E8D0}"/>
    <dgm:cxn modelId="{D0A4AE53-2036-4ABB-A6E6-75F2783D0EE3}" type="presOf" srcId="{2A6BCBF0-EA10-461B-A467-2446CB490A15}" destId="{B50A97FB-58A9-4340-B46E-3DB526E92D8A}" srcOrd="0" destOrd="0" presId="urn:microsoft.com/office/officeart/2005/8/layout/vList5"/>
    <dgm:cxn modelId="{E0F827AE-1F9F-49A2-A24C-C13467858A38}" type="presOf" srcId="{6A0EB59E-0192-45EE-845C-22FD363BCAC7}" destId="{17A1BBCA-8D07-4984-93CA-6EDBBCFB4767}" srcOrd="0" destOrd="0" presId="urn:microsoft.com/office/officeart/2005/8/layout/vList5"/>
    <dgm:cxn modelId="{3ECA90D4-B01C-42F4-AD84-B1D5834BBED3}" srcId="{2A6BCBF0-EA10-461B-A467-2446CB490A15}" destId="{2BD5B72D-E62C-4DDE-8A89-C399DFAE9BA9}" srcOrd="0" destOrd="0" parTransId="{046C8387-93B5-4987-8F54-63FBF9D80FEB}" sibTransId="{D24B2DCB-B7A3-4016-8B1F-48A60D1FDFFD}"/>
    <dgm:cxn modelId="{4F7D9C59-3A04-4422-B09D-10C102A29BCD}" srcId="{54E0F8CA-01A7-4CE1-A5AD-D3D3129EBBD8}" destId="{6A0EB59E-0192-45EE-845C-22FD363BCAC7}" srcOrd="0" destOrd="0" parTransId="{2677DDDE-8769-42AC-9B07-301C75FF66AA}" sibTransId="{269B834B-774D-4FD0-8A9C-57DD6E44E734}"/>
    <dgm:cxn modelId="{2C781F64-E0E1-4247-83B2-A62ACA5E2313}" type="presParOf" srcId="{49DA16A6-7DC5-482A-BF0D-8EE74541355C}" destId="{CC651F6E-ADF9-464F-B9DC-6088CBB959E6}" srcOrd="0" destOrd="0" presId="urn:microsoft.com/office/officeart/2005/8/layout/vList5"/>
    <dgm:cxn modelId="{16063194-9126-49B8-8818-4F59374A769D}" type="presParOf" srcId="{CC651F6E-ADF9-464F-B9DC-6088CBB959E6}" destId="{B50A97FB-58A9-4340-B46E-3DB526E92D8A}" srcOrd="0" destOrd="0" presId="urn:microsoft.com/office/officeart/2005/8/layout/vList5"/>
    <dgm:cxn modelId="{721B8325-3962-4926-BA20-D919FC1FC84E}" type="presParOf" srcId="{CC651F6E-ADF9-464F-B9DC-6088CBB959E6}" destId="{CB982BE7-A994-4A1A-AD87-BB6F72B6D0CA}" srcOrd="1" destOrd="0" presId="urn:microsoft.com/office/officeart/2005/8/layout/vList5"/>
    <dgm:cxn modelId="{2E38CF8D-04E4-4FE5-B7AB-6CB209F884FF}" type="presParOf" srcId="{49DA16A6-7DC5-482A-BF0D-8EE74541355C}" destId="{CFD80CE7-B2F9-4804-8D70-BFB549C67B8C}" srcOrd="1" destOrd="0" presId="urn:microsoft.com/office/officeart/2005/8/layout/vList5"/>
    <dgm:cxn modelId="{9E64E3B6-1022-42CC-8227-45D37F806D21}" type="presParOf" srcId="{49DA16A6-7DC5-482A-BF0D-8EE74541355C}" destId="{C60719B9-DF1A-4849-85E3-7D4AFE4F4143}" srcOrd="2" destOrd="0" presId="urn:microsoft.com/office/officeart/2005/8/layout/vList5"/>
    <dgm:cxn modelId="{2F6D9FE9-D005-44CD-A923-F94C3E0F1840}" type="presParOf" srcId="{C60719B9-DF1A-4849-85E3-7D4AFE4F4143}" destId="{21F074AF-7030-49C8-9148-1378E7E60951}" srcOrd="0" destOrd="0" presId="urn:microsoft.com/office/officeart/2005/8/layout/vList5"/>
    <dgm:cxn modelId="{2DB466EB-FF36-4A7C-9B18-5932C6905CB1}" type="presParOf" srcId="{C60719B9-DF1A-4849-85E3-7D4AFE4F4143}" destId="{17A1BBCA-8D07-4984-93CA-6EDBBCFB4767}" srcOrd="1" destOrd="0" presId="urn:microsoft.com/office/officeart/2005/8/layout/vList5"/>
    <dgm:cxn modelId="{CD92A955-DDFA-4D7D-9122-BE6FF012D1C6}" type="presParOf" srcId="{49DA16A6-7DC5-482A-BF0D-8EE74541355C}" destId="{AB7EFFE8-05DA-408B-A162-067AD98ABD04}" srcOrd="3" destOrd="0" presId="urn:microsoft.com/office/officeart/2005/8/layout/vList5"/>
    <dgm:cxn modelId="{6FE011B7-9304-4195-9E85-A5AAD6B66B41}" type="presParOf" srcId="{49DA16A6-7DC5-482A-BF0D-8EE74541355C}" destId="{0C51EAEA-1781-4CC5-8E8A-A903BCB37988}" srcOrd="4" destOrd="0" presId="urn:microsoft.com/office/officeart/2005/8/layout/vList5"/>
    <dgm:cxn modelId="{7BEC81E8-56BF-4A03-8F91-8DD1208FDC58}" type="presParOf" srcId="{0C51EAEA-1781-4CC5-8E8A-A903BCB37988}" destId="{1CF864DB-7F52-428A-8666-1F92AE712250}" srcOrd="0" destOrd="0" presId="urn:microsoft.com/office/officeart/2005/8/layout/vList5"/>
    <dgm:cxn modelId="{ABEFD66F-CF00-42EB-B2FD-EEF338865BEA}" type="presParOf" srcId="{0C51EAEA-1781-4CC5-8E8A-A903BCB37988}" destId="{6A992E12-D718-4FB3-8022-32B56557A172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1A2BF-0815-4C9A-A646-F48C6A436C0C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517AA-4609-4A03-892A-F663AD316B1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517AA-4609-4A03-892A-F663AD316B1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8666-31A2-4442-97E4-2E4F9F905896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0F8ED-4802-4324-A51E-E23843919C30}" type="datetimeFigureOut">
              <a:rPr lang="en-US" smtClean="0"/>
              <a:pPr/>
              <a:t>10/14/2021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47033-18C8-4B15-91EE-D35C05840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ista.com/statistics/1092217/bullying-in-europe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y6eUTLzcU4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cer.org/bullying/info/stats.asp?fbclid=IwAR2Z6Ul6SMhyGYl9khDyTbcHtbo-Ug8ekiZ8RBPzy0TWh_qUNwW0XdUUe24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r2Dk0QQ3Sw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rkIsHM4x6Q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lBPtRq0I2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28604"/>
            <a:ext cx="3745173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3636" y="500042"/>
            <a:ext cx="2009775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391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600"/>
              </a:lnSpc>
              <a:buNone/>
            </a:pPr>
            <a:endParaRPr lang="en-GB" sz="2000" b="1" dirty="0" smtClean="0">
              <a:solidFill>
                <a:srgbClr val="26282A"/>
              </a:solidFill>
              <a:latin typeface="Times New Roman" panose="02020603050405020304" pitchFamily="18" charset="0"/>
            </a:endParaRPr>
          </a:p>
          <a:p>
            <a:pPr marL="12700" marR="5080" algn="ctr">
              <a:lnSpc>
                <a:spcPct val="100600"/>
              </a:lnSpc>
              <a:buNone/>
            </a:pPr>
            <a:endParaRPr lang="ro-RO" sz="1050" b="1" dirty="0">
              <a:latin typeface="Arial Black" panose="020B0A04020102020204" pitchFamily="34" charset="0"/>
            </a:endParaRPr>
          </a:p>
          <a:p>
            <a:pPr marL="12700" marR="5080" algn="ctr">
              <a:lnSpc>
                <a:spcPct val="100600"/>
              </a:lnSpc>
              <a:buNone/>
            </a:pPr>
            <a:endParaRPr lang="en-GB" sz="1400" b="1" dirty="0" smtClean="0">
              <a:latin typeface="Bookman Old Style" pitchFamily="18" charset="0"/>
            </a:endParaRPr>
          </a:p>
          <a:p>
            <a:pPr marL="12700" marR="5080" algn="ctr">
              <a:lnSpc>
                <a:spcPct val="100600"/>
              </a:lnSpc>
              <a:buNone/>
            </a:pPr>
            <a:endParaRPr lang="en-GB" sz="1400" b="1" dirty="0" smtClean="0">
              <a:latin typeface="Bookman Old Style" pitchFamily="18" charset="0"/>
            </a:endParaRPr>
          </a:p>
          <a:p>
            <a:pPr marL="12700" marR="5080" algn="ctr">
              <a:lnSpc>
                <a:spcPct val="100600"/>
              </a:lnSpc>
              <a:buNone/>
            </a:pPr>
            <a:endParaRPr lang="en-GB" sz="1400" b="1" dirty="0" smtClean="0">
              <a:latin typeface="Bookman Old Style" pitchFamily="18" charset="0"/>
            </a:endParaRPr>
          </a:p>
          <a:p>
            <a:pPr marL="12700" marR="5080" algn="ctr">
              <a:lnSpc>
                <a:spcPct val="100600"/>
              </a:lnSpc>
              <a:buNone/>
            </a:pPr>
            <a:endParaRPr lang="en-GB" sz="1400" b="1" dirty="0" smtClean="0">
              <a:latin typeface="Bookman Old Style" pitchFamily="18" charset="0"/>
            </a:endParaRPr>
          </a:p>
          <a:p>
            <a:pPr marL="12700" marR="5080">
              <a:lnSpc>
                <a:spcPct val="100600"/>
              </a:lnSpc>
              <a:buNone/>
            </a:pPr>
            <a:r>
              <a:rPr lang="ro-RO" sz="1800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</a:p>
          <a:p>
            <a:pPr marL="12700" marR="5080">
              <a:lnSpc>
                <a:spcPct val="100600"/>
              </a:lnSpc>
              <a:buNone/>
            </a:pPr>
            <a:endParaRPr lang="ro-RO" sz="1800" b="1" dirty="0">
              <a:solidFill>
                <a:srgbClr val="0070C0"/>
              </a:solidFill>
              <a:latin typeface="Bookman Old Style" pitchFamily="18" charset="0"/>
            </a:endParaRPr>
          </a:p>
          <a:p>
            <a:pPr marL="12700" marR="5080">
              <a:lnSpc>
                <a:spcPct val="100600"/>
              </a:lnSpc>
              <a:buNone/>
            </a:pPr>
            <a:endParaRPr lang="ro-RO" sz="18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marL="12700" marR="5080">
              <a:lnSpc>
                <a:spcPct val="100600"/>
              </a:lnSpc>
              <a:buNone/>
            </a:pPr>
            <a:endParaRPr lang="ro-RO" sz="1800" b="1" dirty="0">
              <a:solidFill>
                <a:srgbClr val="0070C0"/>
              </a:solidFill>
              <a:latin typeface="Bookman Old Style" pitchFamily="18" charset="0"/>
            </a:endParaRPr>
          </a:p>
          <a:p>
            <a:pPr marL="12700" marR="5080">
              <a:lnSpc>
                <a:spcPct val="100600"/>
              </a:lnSpc>
              <a:buNone/>
            </a:pPr>
            <a:endParaRPr lang="ro-RO" sz="18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marL="12700" marR="5080">
              <a:lnSpc>
                <a:spcPct val="100600"/>
              </a:lnSpc>
              <a:buNone/>
            </a:pPr>
            <a:r>
              <a:rPr lang="ro-RO" b="1" dirty="0" smtClean="0">
                <a:solidFill>
                  <a:srgbClr val="0070C0"/>
                </a:solidFill>
                <a:latin typeface="Bookman Old Style" pitchFamily="18" charset="0"/>
              </a:rPr>
              <a:t>prof. </a:t>
            </a:r>
            <a:r>
              <a:rPr lang="en-GB" b="1" dirty="0" smtClean="0">
                <a:solidFill>
                  <a:srgbClr val="0070C0"/>
                </a:solidFill>
                <a:latin typeface="Bookman Old Style" pitchFamily="18" charset="0"/>
              </a:rPr>
              <a:t>Butnaru Clara-Bianca</a:t>
            </a:r>
            <a:endParaRPr lang="en-US" b="1" spc="-10" dirty="0">
              <a:solidFill>
                <a:srgbClr val="0070C0"/>
              </a:solidFill>
              <a:latin typeface="Bookman Old Style" pitchFamily="18" charset="0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71604" y="3000372"/>
            <a:ext cx="6143669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Bullying- </a:t>
            </a:r>
          </a:p>
          <a:p>
            <a:pPr algn="ctr"/>
            <a:r>
              <a:rPr lang="ro-RO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Aspecte teoretice</a:t>
            </a:r>
            <a:endParaRPr lang="en-US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71604" y="2000240"/>
            <a:ext cx="5733475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o-RO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anose="020B0A04020102020204" pitchFamily="34" charset="0"/>
              </a:rPr>
              <a:t>#ERASMUSDAYS </a:t>
            </a:r>
          </a:p>
          <a:p>
            <a:pPr algn="ctr"/>
            <a:r>
              <a:rPr lang="ro-RO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anose="020B0A04020102020204" pitchFamily="34" charset="0"/>
              </a:rPr>
              <a:t>Octombrie 2021</a:t>
            </a:r>
          </a:p>
          <a:p>
            <a:pPr algn="ctr"/>
            <a:endParaRPr lang="ro-RO" sz="24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GB" sz="2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Callout 7"/>
          <p:cNvSpPr/>
          <p:nvPr/>
        </p:nvSpPr>
        <p:spPr>
          <a:xfrm>
            <a:off x="2428860" y="214290"/>
            <a:ext cx="4643470" cy="121444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>
                <a:latin typeface="Arial Black" pitchFamily="34" charset="0"/>
              </a:rPr>
              <a:t>SITUAȚIA ȚĂRII NOASTRE</a:t>
            </a:r>
            <a:endParaRPr lang="en-GB" dirty="0">
              <a:latin typeface="Arial Black" pitchFamily="34" charset="0"/>
            </a:endParaRPr>
          </a:p>
        </p:txBody>
      </p:sp>
      <p:sp>
        <p:nvSpPr>
          <p:cNvPr id="11" name="Notched Right Arrow 10"/>
          <p:cNvSpPr/>
          <p:nvPr/>
        </p:nvSpPr>
        <p:spPr>
          <a:xfrm>
            <a:off x="428596" y="1285860"/>
            <a:ext cx="7929618" cy="2428892"/>
          </a:xfrm>
          <a:prstGeom prst="notch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dirty="0" smtClean="0">
              <a:latin typeface="Arial Black" pitchFamily="34" charset="0"/>
            </a:endParaRPr>
          </a:p>
          <a:p>
            <a:pPr algn="ctr"/>
            <a:r>
              <a:rPr lang="en-US" dirty="0" smtClean="0">
                <a:solidFill>
                  <a:srgbClr val="002060"/>
                </a:solidFill>
                <a:latin typeface="Arial Black" pitchFamily="34" charset="0"/>
              </a:rPr>
              <a:t>Ro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mânia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ro-RO" dirty="0" smtClean="0">
                <a:latin typeface="Arial Black" pitchFamily="34" charset="0"/>
              </a:rPr>
              <a:t>se află pe 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locul al 3-lea în </a:t>
            </a:r>
            <a:r>
              <a:rPr lang="en-US" dirty="0" err="1" smtClean="0">
                <a:solidFill>
                  <a:srgbClr val="002060"/>
                </a:solidFill>
                <a:latin typeface="Arial Black" pitchFamily="34" charset="0"/>
              </a:rPr>
              <a:t>Europ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a</a:t>
            </a:r>
            <a:r>
              <a:rPr lang="en-US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o-RO" dirty="0" smtClean="0">
                <a:solidFill>
                  <a:schemeClr val="bg1"/>
                </a:solidFill>
                <a:latin typeface="Arial Black" pitchFamily="34" charset="0"/>
              </a:rPr>
              <a:t>între cele 42 de </a:t>
            </a:r>
            <a:r>
              <a:rPr lang="ro-RO" dirty="0" err="1" smtClean="0">
                <a:solidFill>
                  <a:schemeClr val="bg1"/>
                </a:solidFill>
                <a:latin typeface="Arial Black" pitchFamily="34" charset="0"/>
              </a:rPr>
              <a:t>țări</a:t>
            </a:r>
            <a:r>
              <a:rPr lang="ro-RO" dirty="0" smtClean="0">
                <a:solidFill>
                  <a:schemeClr val="bg1"/>
                </a:solidFill>
                <a:latin typeface="Arial Black" pitchFamily="34" charset="0"/>
              </a:rPr>
              <a:t> în care a fost cercetat fenomenul de </a:t>
            </a:r>
            <a:r>
              <a:rPr lang="ro-RO" dirty="0" err="1" smtClean="0">
                <a:solidFill>
                  <a:schemeClr val="bg1"/>
                </a:solidFill>
                <a:latin typeface="Arial Black" pitchFamily="34" charset="0"/>
              </a:rPr>
              <a:t>bullying</a:t>
            </a:r>
            <a:r>
              <a:rPr lang="en-US" dirty="0" smtClean="0">
                <a:latin typeface="Arial Black" pitchFamily="34" charset="0"/>
              </a:rPr>
              <a:t>, </a:t>
            </a:r>
            <a:r>
              <a:rPr lang="ro-RO" dirty="0" smtClean="0">
                <a:latin typeface="Arial Black" pitchFamily="34" charset="0"/>
              </a:rPr>
              <a:t>conform unui raport întocmit de</a:t>
            </a:r>
            <a:r>
              <a:rPr lang="en-US" dirty="0">
                <a:latin typeface="Arial Black" pitchFamily="34" charset="0"/>
              </a:rPr>
              <a:t>  </a:t>
            </a:r>
            <a:r>
              <a:rPr lang="ro-RO" i="1" dirty="0" err="1" smtClean="0">
                <a:solidFill>
                  <a:srgbClr val="002060"/>
                </a:solidFill>
                <a:latin typeface="Arial Black" pitchFamily="34" charset="0"/>
              </a:rPr>
              <a:t>Organizația</a:t>
            </a:r>
            <a:r>
              <a:rPr lang="ro-RO" i="1" dirty="0" smtClean="0">
                <a:solidFill>
                  <a:srgbClr val="002060"/>
                </a:solidFill>
                <a:latin typeface="Arial Black" pitchFamily="34" charset="0"/>
              </a:rPr>
              <a:t> Mondială a </a:t>
            </a:r>
            <a:r>
              <a:rPr lang="ro-RO" i="1" dirty="0" err="1" smtClean="0">
                <a:solidFill>
                  <a:srgbClr val="002060"/>
                </a:solidFill>
                <a:latin typeface="Arial Black" pitchFamily="34" charset="0"/>
              </a:rPr>
              <a:t>Sănătății</a:t>
            </a:r>
            <a:endParaRPr lang="en-GB" i="1" dirty="0">
              <a:solidFill>
                <a:srgbClr val="002060"/>
              </a:solidFill>
              <a:latin typeface="Arial Black" pitchFamily="34" charset="0"/>
            </a:endParaRPr>
          </a:p>
          <a:p>
            <a:pPr algn="ctr"/>
            <a:endParaRPr lang="en-GB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85720" y="3643314"/>
          <a:ext cx="8572560" cy="28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85720" y="1000108"/>
            <a:ext cx="8215370" cy="428628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>
                <a:latin typeface="Bradley Hand ITC" pitchFamily="66" charset="0"/>
              </a:rPr>
              <a:t>BULLYING</a:t>
            </a:r>
            <a:r>
              <a:rPr lang="ro-RO" sz="4000" b="1" dirty="0" smtClean="0">
                <a:latin typeface="Bradley Hand ITC" pitchFamily="66" charset="0"/>
              </a:rPr>
              <a:t>-UL ÎN ȘCOLILE EUROPENE </a:t>
            </a:r>
            <a:endParaRPr lang="en-GB" sz="4000" b="1" dirty="0" smtClean="0">
              <a:latin typeface="Bradley Hand ITC" pitchFamily="66" charset="0"/>
            </a:endParaRPr>
          </a:p>
          <a:p>
            <a:pPr algn="ctr"/>
            <a:r>
              <a:rPr lang="en-GB" b="1" dirty="0" smtClean="0">
                <a:solidFill>
                  <a:srgbClr val="002060"/>
                </a:solidFill>
                <a:hlinkClick r:id="rId2"/>
              </a:rPr>
              <a:t>https://www.statista.com/statistics/1092217/bullying-in-europe</a:t>
            </a:r>
            <a:endParaRPr lang="en-GB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28662" y="214290"/>
            <a:ext cx="742955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785786" y="357166"/>
            <a:ext cx="757242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CINE este implicat în </a:t>
            </a:r>
            <a:r>
              <a:rPr lang="ro-RO" sz="40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bullying</a:t>
            </a:r>
            <a:r>
              <a:rPr lang="en-GB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?</a:t>
            </a:r>
            <a:endParaRPr lang="en-GB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1928794" y="1857364"/>
            <a:ext cx="5072098" cy="407196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4000" dirty="0" smtClean="0"/>
              <a:t>Triunghiul </a:t>
            </a:r>
          </a:p>
          <a:p>
            <a:pPr algn="ctr"/>
            <a:r>
              <a:rPr lang="ro-RO" sz="4000" dirty="0" err="1" smtClean="0"/>
              <a:t>Bullying-ului</a:t>
            </a:r>
            <a:endParaRPr lang="en-GB" sz="4000" dirty="0"/>
          </a:p>
        </p:txBody>
      </p:sp>
      <p:sp>
        <p:nvSpPr>
          <p:cNvPr id="6" name="Rounded Rectangle 5"/>
          <p:cNvSpPr/>
          <p:nvPr/>
        </p:nvSpPr>
        <p:spPr>
          <a:xfrm>
            <a:off x="4357686" y="1571612"/>
            <a:ext cx="1857388" cy="71438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 smtClean="0">
                <a:solidFill>
                  <a:srgbClr val="002060"/>
                </a:solidFill>
                <a:latin typeface="Arial Black" pitchFamily="34" charset="0"/>
              </a:rPr>
              <a:t>AGRESORUL</a:t>
            </a:r>
            <a:endParaRPr lang="en-GB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500826" y="5429264"/>
            <a:ext cx="1357322" cy="71438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 Black" pitchFamily="34" charset="0"/>
              </a:rPr>
              <a:t>VICTIM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A</a:t>
            </a:r>
            <a:endParaRPr lang="en-GB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5720" y="5500702"/>
            <a:ext cx="2286016" cy="71438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 smtClean="0">
                <a:solidFill>
                  <a:srgbClr val="002060"/>
                </a:solidFill>
                <a:latin typeface="Arial Black" pitchFamily="34" charset="0"/>
              </a:rPr>
              <a:t>SPECTATORUL/MARTORUL</a:t>
            </a:r>
            <a:endParaRPr lang="en-GB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14282" y="2571744"/>
            <a:ext cx="2500330" cy="2428892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Lumea care se uită</a:t>
            </a:r>
            <a:r>
              <a:rPr lang="en-GB" dirty="0" smtClean="0">
                <a:solidFill>
                  <a:srgbClr val="002060"/>
                </a:solidFill>
                <a:latin typeface="Arial Black" pitchFamily="34" charset="0"/>
              </a:rPr>
              <a:t>/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asistă</a:t>
            </a:r>
            <a:r>
              <a:rPr lang="en-GB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ro-RO" dirty="0" smtClean="0">
                <a:solidFill>
                  <a:srgbClr val="FF33CC"/>
                </a:solidFill>
                <a:latin typeface="Arial Black" pitchFamily="34" charset="0"/>
              </a:rPr>
              <a:t>Cea mai influentă persoană din triadă</a:t>
            </a:r>
            <a:r>
              <a:rPr lang="en-GB" dirty="0" smtClean="0">
                <a:solidFill>
                  <a:srgbClr val="FF33CC"/>
                </a:solidFill>
                <a:latin typeface="Arial Black" pitchFamily="34" charset="0"/>
              </a:rPr>
              <a:t>!</a:t>
            </a:r>
            <a:endParaRPr lang="en-GB" dirty="0">
              <a:solidFill>
                <a:srgbClr val="FF33CC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14348" y="642918"/>
            <a:ext cx="7358114" cy="164307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lowchart: Alternate Process 2"/>
          <p:cNvSpPr/>
          <p:nvPr/>
        </p:nvSpPr>
        <p:spPr>
          <a:xfrm>
            <a:off x="357158" y="214290"/>
            <a:ext cx="8001056" cy="5072074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800" dirty="0" smtClean="0">
                <a:solidFill>
                  <a:srgbClr val="0070C0"/>
                </a:solidFill>
                <a:latin typeface="Arial Black" pitchFamily="34" charset="0"/>
              </a:rPr>
              <a:t>MARTORUL</a:t>
            </a:r>
            <a:r>
              <a:rPr lang="en-GB" sz="2800" dirty="0" smtClean="0">
                <a:solidFill>
                  <a:srgbClr val="C00000"/>
                </a:solidFill>
                <a:latin typeface="Arial Black" pitchFamily="34" charset="0"/>
              </a:rPr>
              <a:t>  </a:t>
            </a:r>
            <a:r>
              <a:rPr lang="ro-RO" sz="2800" dirty="0" smtClean="0">
                <a:solidFill>
                  <a:srgbClr val="C00000"/>
                </a:solidFill>
                <a:latin typeface="Arial Black" pitchFamily="34" charset="0"/>
              </a:rPr>
              <a:t>are un rol foarte important deoarece el poate </a:t>
            </a:r>
            <a:r>
              <a:rPr lang="en-GB" sz="28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o-RO" sz="2800" dirty="0" smtClean="0">
                <a:solidFill>
                  <a:srgbClr val="0070C0"/>
                </a:solidFill>
                <a:latin typeface="Arial Black" pitchFamily="34" charset="0"/>
              </a:rPr>
              <a:t>FACE CEVA </a:t>
            </a:r>
            <a:r>
              <a:rPr lang="ro-RO" sz="2800" dirty="0" smtClean="0">
                <a:solidFill>
                  <a:srgbClr val="C00000"/>
                </a:solidFill>
                <a:latin typeface="Arial Black" pitchFamily="34" charset="0"/>
              </a:rPr>
              <a:t>atunci când se întâmplă </a:t>
            </a:r>
            <a:r>
              <a:rPr lang="ro-RO" sz="2800" dirty="0" err="1" smtClean="0">
                <a:solidFill>
                  <a:srgbClr val="C00000"/>
                </a:solidFill>
                <a:latin typeface="Arial Black" pitchFamily="34" charset="0"/>
              </a:rPr>
              <a:t>bullying-ul</a:t>
            </a:r>
            <a:endParaRPr lang="en-GB" sz="28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r>
              <a:rPr lang="en-GB" sz="2800" dirty="0" smtClean="0">
                <a:latin typeface="Arial Black" pitchFamily="34" charset="0"/>
              </a:rPr>
              <a:t> </a:t>
            </a:r>
            <a:r>
              <a:rPr lang="ro-RO" sz="2800" dirty="0" err="1" smtClean="0">
                <a:latin typeface="Arial Black" pitchFamily="34" charset="0"/>
              </a:rPr>
              <a:t>Aceștia</a:t>
            </a:r>
            <a:r>
              <a:rPr lang="ro-RO" sz="2800" dirty="0" smtClean="0">
                <a:latin typeface="Arial Black" pitchFamily="34" charset="0"/>
              </a:rPr>
              <a:t> pot</a:t>
            </a:r>
            <a:r>
              <a:rPr lang="en-GB" sz="2800" dirty="0" smtClean="0">
                <a:latin typeface="Arial Black" pitchFamily="34" charset="0"/>
              </a:rPr>
              <a:t>:</a:t>
            </a:r>
          </a:p>
          <a:p>
            <a:pPr algn="ctr">
              <a:buFont typeface="Wingdings" pitchFamily="2" charset="2"/>
              <a:buChar char="Ø"/>
            </a:pPr>
            <a:r>
              <a:rPr lang="ro-RO" sz="2800" dirty="0" smtClean="0">
                <a:solidFill>
                  <a:srgbClr val="0070C0"/>
                </a:solidFill>
                <a:latin typeface="Arial Black" pitchFamily="34" charset="0"/>
              </a:rPr>
              <a:t>DENUNȚA </a:t>
            </a:r>
            <a:r>
              <a:rPr lang="en-GB" sz="2800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en-GB" sz="2800" dirty="0" smtClean="0">
                <a:latin typeface="Arial Black" pitchFamily="34" charset="0"/>
              </a:rPr>
              <a:t>bullyin</a:t>
            </a:r>
            <a:r>
              <a:rPr lang="ro-RO" sz="2800" dirty="0" smtClean="0">
                <a:latin typeface="Arial Black" pitchFamily="34" charset="0"/>
              </a:rPr>
              <a:t>g-ul</a:t>
            </a:r>
            <a:r>
              <a:rPr lang="en-GB" sz="2800" dirty="0" smtClean="0">
                <a:latin typeface="Arial Black" pitchFamily="34" charset="0"/>
              </a:rPr>
              <a:t> </a:t>
            </a:r>
            <a:r>
              <a:rPr lang="ro-RO" sz="2800" dirty="0" smtClean="0">
                <a:latin typeface="Arial Black" pitchFamily="34" charset="0"/>
              </a:rPr>
              <a:t>spunând unui adult de încredere</a:t>
            </a:r>
            <a:endParaRPr lang="en-GB" sz="2800" dirty="0" smtClean="0">
              <a:latin typeface="Arial Black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70C0"/>
                </a:solidFill>
                <a:latin typeface="Arial Black" pitchFamily="34" charset="0"/>
              </a:rPr>
              <a:t>REFU</a:t>
            </a:r>
            <a:r>
              <a:rPr lang="ro-RO" sz="2800" dirty="0" smtClean="0">
                <a:solidFill>
                  <a:srgbClr val="0070C0"/>
                </a:solidFill>
                <a:latin typeface="Arial Black" pitchFamily="34" charset="0"/>
              </a:rPr>
              <a:t>ZA</a:t>
            </a:r>
            <a:r>
              <a:rPr lang="en-GB" sz="2800" dirty="0" smtClean="0">
                <a:latin typeface="Arial Black" pitchFamily="34" charset="0"/>
              </a:rPr>
              <a:t> bullying</a:t>
            </a:r>
            <a:r>
              <a:rPr lang="ro-RO" sz="2800" dirty="0" err="1" smtClean="0">
                <a:latin typeface="Arial Black" pitchFamily="34" charset="0"/>
              </a:rPr>
              <a:t>-ul</a:t>
            </a:r>
            <a:r>
              <a:rPr lang="en-GB" sz="2800" dirty="0" smtClean="0">
                <a:latin typeface="Arial Black" pitchFamily="34" charset="0"/>
              </a:rPr>
              <a:t> </a:t>
            </a:r>
            <a:r>
              <a:rPr lang="ro-RO" sz="2800" dirty="0" err="1" smtClean="0">
                <a:latin typeface="Arial Black" pitchFamily="34" charset="0"/>
              </a:rPr>
              <a:t>spunînd</a:t>
            </a:r>
            <a:r>
              <a:rPr lang="ro-RO" sz="2800" dirty="0" smtClean="0">
                <a:latin typeface="Arial Black" pitchFamily="34" charset="0"/>
              </a:rPr>
              <a:t> agresorului să înceteze</a:t>
            </a:r>
            <a:endParaRPr lang="en-GB" sz="2800" dirty="0" smtClean="0">
              <a:latin typeface="Arial Black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0070C0"/>
                </a:solidFill>
                <a:latin typeface="Arial Black" pitchFamily="34" charset="0"/>
              </a:rPr>
              <a:t>S</a:t>
            </a:r>
            <a:r>
              <a:rPr lang="ro-RO" sz="2800" dirty="0" smtClean="0">
                <a:solidFill>
                  <a:srgbClr val="0070C0"/>
                </a:solidFill>
                <a:latin typeface="Arial Black" pitchFamily="34" charset="0"/>
              </a:rPr>
              <a:t>PRIJINI</a:t>
            </a:r>
            <a:r>
              <a:rPr lang="en-GB" sz="2800" dirty="0" smtClean="0">
                <a:latin typeface="Arial Black" pitchFamily="34" charset="0"/>
              </a:rPr>
              <a:t> </a:t>
            </a:r>
            <a:r>
              <a:rPr lang="ro-RO" sz="2800" dirty="0" smtClean="0">
                <a:latin typeface="Arial Black" pitchFamily="34" charset="0"/>
              </a:rPr>
              <a:t>victima oferind suport </a:t>
            </a:r>
            <a:r>
              <a:rPr lang="ro-RO" sz="2800" dirty="0" err="1" smtClean="0">
                <a:latin typeface="Arial Black" pitchFamily="34" charset="0"/>
              </a:rPr>
              <a:t>și</a:t>
            </a:r>
            <a:r>
              <a:rPr lang="ro-RO" sz="2800" dirty="0" smtClean="0">
                <a:latin typeface="Arial Black" pitchFamily="34" charset="0"/>
              </a:rPr>
              <a:t> asigurându-i că totul va fi bine</a:t>
            </a:r>
            <a:r>
              <a:rPr lang="en-GB" sz="2800" dirty="0" smtClean="0">
                <a:latin typeface="Arial Black" pitchFamily="34" charset="0"/>
              </a:rPr>
              <a:t>.</a:t>
            </a:r>
            <a:endParaRPr lang="en-GB" sz="2800" dirty="0">
              <a:latin typeface="Arial Black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1538" y="5357826"/>
            <a:ext cx="742955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bystander effect</a:t>
            </a:r>
          </a:p>
          <a:p>
            <a:pPr algn="ctr"/>
            <a:r>
              <a:rPr lang="en-GB" dirty="0" smtClean="0">
                <a:hlinkClick r:id="rId2"/>
              </a:rPr>
              <a:t>https://www.youtube.com/watch?v=Wy6eUTLzcU4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allAtOnce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1071538" y="285728"/>
            <a:ext cx="7215238" cy="100013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643050"/>
            <a:ext cx="8072494" cy="478634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85786" y="357166"/>
            <a:ext cx="75009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Cine poate fi victimă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?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Picture 6" descr="reasons-why-kids-are-bullied trad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643050"/>
            <a:ext cx="8072494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6541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o-RO" sz="2400" b="1" dirty="0" smtClean="0">
                <a:latin typeface="Bookman Old Style" pitchFamily="18" charset="0"/>
              </a:rPr>
              <a:t>Există anumite tipare de persoane care devin adesea victime ale </a:t>
            </a:r>
            <a:r>
              <a:rPr lang="ro-RO" sz="2400" b="1" dirty="0" err="1" smtClean="0">
                <a:latin typeface="Bookman Old Style" pitchFamily="18" charset="0"/>
              </a:rPr>
              <a:t>bullying-ului</a:t>
            </a:r>
            <a:r>
              <a:rPr lang="en-GB" sz="2400" b="1" dirty="0" smtClean="0">
                <a:latin typeface="Bookman Old Style" pitchFamily="18" charset="0"/>
              </a:rPr>
              <a:t>. </a:t>
            </a:r>
            <a:r>
              <a:rPr lang="ro-RO" sz="2400" b="1" dirty="0" smtClean="0">
                <a:latin typeface="Bookman Old Style" pitchFamily="18" charset="0"/>
              </a:rPr>
              <a:t>Sunt anumite caracteristici sau atribute ale acestora care conduc la </a:t>
            </a:r>
            <a:r>
              <a:rPr lang="ro-RO" sz="2400" b="1" dirty="0" err="1" smtClean="0">
                <a:latin typeface="Bookman Old Style" pitchFamily="18" charset="0"/>
              </a:rPr>
              <a:t>apariția</a:t>
            </a:r>
            <a:r>
              <a:rPr lang="ro-RO" sz="2400" b="1" dirty="0" smtClean="0">
                <a:latin typeface="Bookman Old Style" pitchFamily="18" charset="0"/>
              </a:rPr>
              <a:t> </a:t>
            </a:r>
            <a:r>
              <a:rPr lang="ro-RO" sz="2400" b="1" dirty="0" err="1" smtClean="0">
                <a:latin typeface="Bookman Old Style" pitchFamily="18" charset="0"/>
              </a:rPr>
              <a:t>bullying-ului</a:t>
            </a:r>
            <a:r>
              <a:rPr lang="en-GB" sz="2400" b="1" dirty="0" smtClean="0">
                <a:latin typeface="Bookman Old Style" pitchFamily="18" charset="0"/>
              </a:rPr>
              <a:t>.</a:t>
            </a:r>
            <a:endParaRPr lang="en-GB" sz="24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care au succes</a:t>
            </a:r>
            <a:endParaRPr lang="en-GB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i</a:t>
            </a:r>
            <a:r>
              <a:rPr lang="en-GB" b="1" dirty="0" smtClean="0">
                <a:latin typeface="Bookman Old Style" pitchFamily="18" charset="0"/>
              </a:rPr>
              <a:t>nteligent</a:t>
            </a:r>
            <a:r>
              <a:rPr lang="ro-RO" b="1" dirty="0" smtClean="0">
                <a:latin typeface="Bookman Old Style" pitchFamily="18" charset="0"/>
              </a:rPr>
              <a:t>e</a:t>
            </a:r>
            <a:r>
              <a:rPr lang="en-GB" b="1" dirty="0" smtClean="0">
                <a:latin typeface="Bookman Old Style" pitchFamily="18" charset="0"/>
              </a:rPr>
              <a:t>, </a:t>
            </a:r>
            <a:r>
              <a:rPr lang="ro-RO" b="1" dirty="0" smtClean="0">
                <a:latin typeface="Bookman Old Style" pitchFamily="18" charset="0"/>
              </a:rPr>
              <a:t>d</a:t>
            </a:r>
            <a:r>
              <a:rPr lang="en-GB" b="1" dirty="0" smtClean="0">
                <a:latin typeface="Bookman Old Style" pitchFamily="18" charset="0"/>
              </a:rPr>
              <a:t>etermin</a:t>
            </a:r>
            <a:r>
              <a:rPr lang="ro-RO" b="1" dirty="0" err="1" smtClean="0">
                <a:latin typeface="Bookman Old Style" pitchFamily="18" charset="0"/>
              </a:rPr>
              <a:t>ate</a:t>
            </a:r>
            <a:r>
              <a:rPr lang="en-GB" b="1" dirty="0" smtClean="0">
                <a:latin typeface="Bookman Old Style" pitchFamily="18" charset="0"/>
              </a:rPr>
              <a:t>, </a:t>
            </a:r>
            <a:r>
              <a:rPr lang="ro-RO" b="1" dirty="0" smtClean="0">
                <a:latin typeface="Bookman Old Style" pitchFamily="18" charset="0"/>
              </a:rPr>
              <a:t>c</a:t>
            </a:r>
            <a:r>
              <a:rPr lang="en-GB" b="1" dirty="0" smtClean="0">
                <a:latin typeface="Bookman Old Style" pitchFamily="18" charset="0"/>
              </a:rPr>
              <a:t>reative</a:t>
            </a: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v</a:t>
            </a:r>
            <a:r>
              <a:rPr lang="en-GB" b="1" dirty="0" smtClean="0">
                <a:latin typeface="Bookman Old Style" pitchFamily="18" charset="0"/>
              </a:rPr>
              <a:t>ulnerab</a:t>
            </a:r>
            <a:r>
              <a:rPr lang="ro-RO" b="1" dirty="0" err="1" smtClean="0">
                <a:latin typeface="Bookman Old Style" pitchFamily="18" charset="0"/>
              </a:rPr>
              <a:t>ile</a:t>
            </a:r>
            <a:endParaRPr lang="en-GB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iz</a:t>
            </a:r>
            <a:r>
              <a:rPr lang="en-GB" b="1" dirty="0" smtClean="0">
                <a:latin typeface="Bookman Old Style" pitchFamily="18" charset="0"/>
              </a:rPr>
              <a:t>olate</a:t>
            </a: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populare/îndrăgite</a:t>
            </a:r>
            <a:endParaRPr lang="en-GB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cu aspecte fizice distincte</a:t>
            </a:r>
            <a:endParaRPr lang="en-GB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bolnave sau cu </a:t>
            </a:r>
            <a:r>
              <a:rPr lang="ro-RO" b="1" dirty="0" err="1" smtClean="0">
                <a:latin typeface="Bookman Old Style" pitchFamily="18" charset="0"/>
              </a:rPr>
              <a:t>dizabilități</a:t>
            </a:r>
            <a:endParaRPr lang="en-GB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cu orientare sexuală diferită</a:t>
            </a:r>
            <a:endParaRPr lang="en-GB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cu anumite </a:t>
            </a:r>
            <a:r>
              <a:rPr lang="ro-RO" b="1" dirty="0" err="1" smtClean="0">
                <a:latin typeface="Bookman Old Style" pitchFamily="18" charset="0"/>
              </a:rPr>
              <a:t>credințe</a:t>
            </a:r>
            <a:r>
              <a:rPr lang="ro-RO" b="1" dirty="0" smtClean="0">
                <a:latin typeface="Bookman Old Style" pitchFamily="18" charset="0"/>
              </a:rPr>
              <a:t> culturale sau religioase</a:t>
            </a:r>
            <a:endParaRPr lang="en-GB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rasă diferită </a:t>
            </a:r>
            <a:r>
              <a:rPr lang="en-GB" sz="2400" b="1" dirty="0" smtClean="0">
                <a:latin typeface="Bookman Old Style" pitchFamily="18" charset="0"/>
              </a:rPr>
              <a:t>(verywellfamily.com)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001056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o-RO" sz="2400" dirty="0" smtClean="0">
                <a:latin typeface="Algerian" pitchFamily="82" charset="0"/>
              </a:rPr>
              <a:t>Cele mai cunoscute tipuri de agresor</a:t>
            </a:r>
            <a:endParaRPr lang="en-GB" sz="2400" dirty="0">
              <a:latin typeface="Algerian" pitchFamily="82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71472" y="1285860"/>
            <a:ext cx="5072098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b="1" dirty="0" smtClean="0">
                <a:latin typeface="Comic Sans MS" pitchFamily="66" charset="0"/>
              </a:rPr>
              <a:t>Agresorii</a:t>
            </a:r>
            <a:r>
              <a:rPr lang="en-GB" b="1" dirty="0" smtClean="0">
                <a:latin typeface="Comic Sans MS" pitchFamily="66" charset="0"/>
              </a:rPr>
              <a:t>-victim</a:t>
            </a:r>
            <a:r>
              <a:rPr lang="ro-RO" b="1" dirty="0" smtClean="0">
                <a:latin typeface="Comic Sans MS" pitchFamily="66" charset="0"/>
              </a:rPr>
              <a:t>e</a:t>
            </a:r>
            <a:r>
              <a:rPr lang="en-GB" dirty="0" smtClean="0">
                <a:latin typeface="Comic Sans MS" pitchFamily="66" charset="0"/>
              </a:rPr>
              <a:t>- </a:t>
            </a:r>
            <a:r>
              <a:rPr lang="ro-RO" dirty="0" smtClean="0">
                <a:latin typeface="Comic Sans MS" pitchFamily="66" charset="0"/>
              </a:rPr>
              <a:t>pentru a </a:t>
            </a:r>
            <a:r>
              <a:rPr lang="ro-RO" dirty="0" err="1" smtClean="0">
                <a:latin typeface="Comic Sans MS" pitchFamily="66" charset="0"/>
              </a:rPr>
              <a:t>recâștiga</a:t>
            </a:r>
            <a:r>
              <a:rPr lang="ro-RO" dirty="0" smtClean="0">
                <a:latin typeface="Comic Sans MS" pitchFamily="66" charset="0"/>
              </a:rPr>
              <a:t> </a:t>
            </a:r>
            <a:r>
              <a:rPr lang="ro-RO" dirty="0" err="1" smtClean="0">
                <a:latin typeface="Comic Sans MS" pitchFamily="66" charset="0"/>
              </a:rPr>
              <a:t>simțul</a:t>
            </a:r>
            <a:r>
              <a:rPr lang="ro-RO" dirty="0" smtClean="0">
                <a:latin typeface="Comic Sans MS" pitchFamily="66" charset="0"/>
              </a:rPr>
              <a:t> puterii </a:t>
            </a:r>
            <a:r>
              <a:rPr lang="ro-RO" dirty="0" err="1" smtClean="0">
                <a:latin typeface="Comic Sans MS" pitchFamily="66" charset="0"/>
              </a:rPr>
              <a:t>și</a:t>
            </a:r>
            <a:r>
              <a:rPr lang="ro-RO" dirty="0" smtClean="0">
                <a:latin typeface="Comic Sans MS" pitchFamily="66" charset="0"/>
              </a:rPr>
              <a:t> al controlului în propriile </a:t>
            </a:r>
            <a:r>
              <a:rPr lang="ro-RO" dirty="0" err="1" smtClean="0">
                <a:latin typeface="Comic Sans MS" pitchFamily="66" charset="0"/>
              </a:rPr>
              <a:t>vieți</a:t>
            </a:r>
            <a:r>
              <a:rPr lang="ro-RO" dirty="0" smtClean="0">
                <a:latin typeface="Comic Sans MS" pitchFamily="66" charset="0"/>
              </a:rPr>
              <a:t>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14546" y="2071678"/>
            <a:ext cx="6357982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b="1" dirty="0" smtClean="0">
                <a:latin typeface="Comic Sans MS" pitchFamily="66" charset="0"/>
              </a:rPr>
              <a:t>Agresorii populari-</a:t>
            </a:r>
            <a:r>
              <a:rPr lang="ro-RO" dirty="0" smtClean="0">
                <a:latin typeface="Comic Sans MS" pitchFamily="66" charset="0"/>
              </a:rPr>
              <a:t>sunt foarte încrezători în ei</a:t>
            </a:r>
            <a:r>
              <a:rPr lang="en-GB" dirty="0" smtClean="0">
                <a:latin typeface="Comic Sans MS" pitchFamily="66" charset="0"/>
              </a:rPr>
              <a:t>, </a:t>
            </a:r>
            <a:r>
              <a:rPr lang="ro-RO" dirty="0" smtClean="0">
                <a:latin typeface="Comic Sans MS" pitchFamily="66" charset="0"/>
              </a:rPr>
              <a:t>se bazează pe </a:t>
            </a:r>
            <a:r>
              <a:rPr lang="ro-RO" dirty="0" err="1" smtClean="0">
                <a:latin typeface="Comic Sans MS" pitchFamily="66" charset="0"/>
              </a:rPr>
              <a:t>atenția</a:t>
            </a:r>
            <a:r>
              <a:rPr lang="ro-RO" dirty="0" smtClean="0">
                <a:latin typeface="Comic Sans MS" pitchFamily="66" charset="0"/>
              </a:rPr>
              <a:t> </a:t>
            </a:r>
            <a:r>
              <a:rPr lang="ro-RO" dirty="0" err="1" smtClean="0">
                <a:latin typeface="Comic Sans MS" pitchFamily="66" charset="0"/>
              </a:rPr>
              <a:t>și</a:t>
            </a:r>
            <a:r>
              <a:rPr lang="ro-RO" dirty="0" smtClean="0">
                <a:latin typeface="Comic Sans MS" pitchFamily="66" charset="0"/>
              </a:rPr>
              <a:t> puterea pe care le dobândesc de pe urma </a:t>
            </a:r>
            <a:r>
              <a:rPr lang="ro-RO" dirty="0" err="1" smtClean="0">
                <a:latin typeface="Comic Sans MS" pitchFamily="66" charset="0"/>
              </a:rPr>
              <a:t>bullying-ului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8596" y="2857496"/>
            <a:ext cx="4286280" cy="7143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b="1" dirty="0" smtClean="0">
                <a:latin typeface="Comic Sans MS" pitchFamily="66" charset="0"/>
              </a:rPr>
              <a:t>Agresorii </a:t>
            </a:r>
            <a:r>
              <a:rPr lang="ro-RO" b="1" dirty="0" err="1" smtClean="0">
                <a:latin typeface="Comic Sans MS" pitchFamily="66" charset="0"/>
              </a:rPr>
              <a:t>relaționali-</a:t>
            </a:r>
            <a:r>
              <a:rPr lang="ro-RO" dirty="0" err="1" smtClean="0">
                <a:latin typeface="Comic Sans MS" pitchFamily="66" charset="0"/>
              </a:rPr>
              <a:t>le</a:t>
            </a:r>
            <a:r>
              <a:rPr lang="ro-RO" dirty="0" smtClean="0">
                <a:latin typeface="Comic Sans MS" pitchFamily="66" charset="0"/>
              </a:rPr>
              <a:t> place să decidă ei/ele cine să fie acceptat în </a:t>
            </a:r>
            <a:r>
              <a:rPr lang="ro-RO" dirty="0" err="1" smtClean="0">
                <a:latin typeface="Comic Sans MS" pitchFamily="66" charset="0"/>
              </a:rPr>
              <a:t>școală</a:t>
            </a:r>
            <a:r>
              <a:rPr lang="ro-RO" dirty="0" smtClean="0">
                <a:latin typeface="Comic Sans MS" pitchFamily="66" charset="0"/>
              </a:rPr>
              <a:t> </a:t>
            </a:r>
            <a:r>
              <a:rPr lang="ro-RO" dirty="0" err="1" smtClean="0">
                <a:latin typeface="Comic Sans MS" pitchFamily="66" charset="0"/>
              </a:rPr>
              <a:t>și</a:t>
            </a:r>
            <a:r>
              <a:rPr lang="ro-RO" dirty="0" smtClean="0">
                <a:latin typeface="Comic Sans MS" pitchFamily="66" charset="0"/>
              </a:rPr>
              <a:t> cine nu</a:t>
            </a:r>
            <a:r>
              <a:rPr lang="en-GB" dirty="0" smtClean="0">
                <a:latin typeface="Comic Sans MS" pitchFamily="66" charset="0"/>
              </a:rPr>
              <a:t>. (</a:t>
            </a:r>
            <a:r>
              <a:rPr lang="ro-RO" dirty="0" err="1" smtClean="0">
                <a:latin typeface="Comic Sans MS" pitchFamily="66" charset="0"/>
              </a:rPr>
              <a:t>ex.fetele</a:t>
            </a:r>
            <a:r>
              <a:rPr lang="ro-RO" dirty="0" smtClean="0">
                <a:latin typeface="Comic Sans MS" pitchFamily="66" charset="0"/>
              </a:rPr>
              <a:t>  rele</a:t>
            </a:r>
            <a:r>
              <a:rPr lang="en-GB" dirty="0" smtClean="0">
                <a:latin typeface="Comic Sans MS" pitchFamily="66" charset="0"/>
              </a:rPr>
              <a:t>)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28794" y="3714752"/>
            <a:ext cx="6643734" cy="8572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 smtClean="0">
                <a:solidFill>
                  <a:schemeClr val="tx1"/>
                </a:solidFill>
                <a:latin typeface="Comic Sans MS" pitchFamily="66" charset="0"/>
              </a:rPr>
              <a:t>Agresorii în </a:t>
            </a:r>
            <a:r>
              <a:rPr lang="ro-RO" b="1" dirty="0" err="1" smtClean="0">
                <a:solidFill>
                  <a:schemeClr val="tx1"/>
                </a:solidFill>
                <a:latin typeface="Comic Sans MS" pitchFamily="66" charset="0"/>
              </a:rPr>
              <a:t>serie-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 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par a fi </a:t>
            </a:r>
            <a:r>
              <a:rPr lang="ro-RO" dirty="0" err="1" smtClean="0">
                <a:solidFill>
                  <a:schemeClr val="tx1"/>
                </a:solidFill>
                <a:latin typeface="Comic Sans MS" pitchFamily="66" charset="0"/>
              </a:rPr>
              <a:t>drăguți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, fermecători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o-RO" dirty="0" err="1" smtClean="0">
                <a:solidFill>
                  <a:schemeClr val="tx1"/>
                </a:solidFill>
                <a:latin typeface="Comic Sans MS" pitchFamily="66" charset="0"/>
              </a:rPr>
              <a:t>și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o-RO" dirty="0" err="1" smtClean="0">
                <a:solidFill>
                  <a:schemeClr val="tx1"/>
                </a:solidFill>
                <a:latin typeface="Comic Sans MS" pitchFamily="66" charset="0"/>
              </a:rPr>
              <a:t>carimatici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 pentru figurile autoritare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dar sunt </a:t>
            </a:r>
            <a:r>
              <a:rPr lang="ro-RO" dirty="0" err="1" smtClean="0">
                <a:solidFill>
                  <a:schemeClr val="tx1"/>
                </a:solidFill>
                <a:latin typeface="Comic Sans MS" pitchFamily="66" charset="0"/>
              </a:rPr>
              <a:t>adevărați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 manipulatori </a:t>
            </a:r>
            <a:r>
              <a:rPr lang="ro-RO" dirty="0" err="1" smtClean="0">
                <a:solidFill>
                  <a:schemeClr val="tx1"/>
                </a:solidFill>
                <a:latin typeface="Comic Sans MS" pitchFamily="66" charset="0"/>
              </a:rPr>
              <a:t>și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o-RO" dirty="0" err="1" smtClean="0">
                <a:solidFill>
                  <a:schemeClr val="tx1"/>
                </a:solidFill>
                <a:latin typeface="Comic Sans MS" pitchFamily="66" charset="0"/>
              </a:rPr>
              <a:t>mincinoși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(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prieteni </a:t>
            </a:r>
            <a:r>
              <a:rPr lang="ro-RO" dirty="0" err="1" smtClean="0">
                <a:solidFill>
                  <a:schemeClr val="tx1"/>
                </a:solidFill>
                <a:latin typeface="Comic Sans MS" pitchFamily="66" charset="0"/>
              </a:rPr>
              <a:t>falși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) 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0034" y="4643446"/>
            <a:ext cx="6072230" cy="85725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 smtClean="0">
                <a:solidFill>
                  <a:schemeClr val="tx1"/>
                </a:solidFill>
                <a:latin typeface="Comic Sans MS" pitchFamily="66" charset="0"/>
              </a:rPr>
              <a:t>Agresorii în grup-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tind să manifeste </a:t>
            </a:r>
            <a:r>
              <a:rPr lang="ro-RO" dirty="0" err="1" smtClean="0">
                <a:solidFill>
                  <a:schemeClr val="tx1"/>
                </a:solidFill>
                <a:latin typeface="Comic Sans MS" pitchFamily="66" charset="0"/>
              </a:rPr>
              <a:t>bullying-ul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 când sunt în grup dar se comportă total diferit dacă sunt singuri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00166" y="5500702"/>
            <a:ext cx="6858048" cy="107157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 smtClean="0">
                <a:solidFill>
                  <a:schemeClr val="tx1"/>
                </a:solidFill>
                <a:latin typeface="Comic Sans MS" pitchFamily="66" charset="0"/>
              </a:rPr>
              <a:t>Agresorii </a:t>
            </a:r>
            <a:r>
              <a:rPr lang="ro-RO" b="1" dirty="0" err="1" smtClean="0">
                <a:solidFill>
                  <a:schemeClr val="tx1"/>
                </a:solidFill>
                <a:latin typeface="Comic Sans MS" pitchFamily="66" charset="0"/>
              </a:rPr>
              <a:t>indiferenți-</a:t>
            </a:r>
            <a:r>
              <a:rPr lang="ro-RO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incapabili de a fi empatici,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sunt reci 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o-RO" dirty="0" err="1" smtClean="0">
                <a:solidFill>
                  <a:schemeClr val="tx1"/>
                </a:solidFill>
                <a:latin typeface="Comic Sans MS" pitchFamily="66" charset="0"/>
              </a:rPr>
              <a:t>și</a:t>
            </a:r>
            <a:r>
              <a:rPr lang="ro-RO" dirty="0" smtClean="0">
                <a:solidFill>
                  <a:schemeClr val="tx1"/>
                </a:solidFill>
                <a:latin typeface="Comic Sans MS" pitchFamily="66" charset="0"/>
              </a:rPr>
              <a:t> au mari probleme psihologice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00034" y="285728"/>
            <a:ext cx="821537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928662" y="571480"/>
            <a:ext cx="75724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Ef</a:t>
            </a:r>
            <a:r>
              <a:rPr lang="ro-RO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ectele</a:t>
            </a:r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bullying</a:t>
            </a:r>
            <a:r>
              <a:rPr lang="ro-RO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-ului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357158" y="2143116"/>
            <a:ext cx="8429684" cy="1143008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>
                <a:latin typeface="Arial Black" pitchFamily="34" charset="0"/>
              </a:rPr>
              <a:t>Elevii care au avut parte de </a:t>
            </a:r>
            <a:r>
              <a:rPr lang="ro-RO" dirty="0" err="1" smtClean="0">
                <a:latin typeface="Arial Black" pitchFamily="34" charset="0"/>
              </a:rPr>
              <a:t>bullying</a:t>
            </a:r>
            <a:r>
              <a:rPr lang="ro-RO" dirty="0" smtClean="0">
                <a:latin typeface="Arial Black" pitchFamily="34" charset="0"/>
              </a:rPr>
              <a:t> au un risc mai crescut pentru depresie</a:t>
            </a:r>
            <a:r>
              <a:rPr lang="en-GB" dirty="0" smtClean="0">
                <a:latin typeface="Arial Black" pitchFamily="34" charset="0"/>
              </a:rPr>
              <a:t>, anxi</a:t>
            </a:r>
            <a:r>
              <a:rPr lang="ro-RO" dirty="0" err="1" smtClean="0">
                <a:latin typeface="Arial Black" pitchFamily="34" charset="0"/>
              </a:rPr>
              <a:t>tate</a:t>
            </a:r>
            <a:r>
              <a:rPr lang="en-GB" dirty="0" smtClean="0">
                <a:latin typeface="Arial Black" pitchFamily="34" charset="0"/>
              </a:rPr>
              <a:t>, </a:t>
            </a:r>
            <a:r>
              <a:rPr lang="ro-RO" dirty="0" smtClean="0">
                <a:latin typeface="Arial Black" pitchFamily="34" charset="0"/>
              </a:rPr>
              <a:t>tulburări de somn</a:t>
            </a:r>
            <a:r>
              <a:rPr lang="en-GB" dirty="0" smtClean="0">
                <a:latin typeface="Arial Black" pitchFamily="34" charset="0"/>
              </a:rPr>
              <a:t>, </a:t>
            </a:r>
            <a:r>
              <a:rPr lang="ro-RO" dirty="0" err="1" smtClean="0">
                <a:latin typeface="Arial Black" pitchFamily="34" charset="0"/>
              </a:rPr>
              <a:t>achiziții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ro-RO" dirty="0" err="1" smtClean="0">
                <a:latin typeface="Arial Black" pitchFamily="34" charset="0"/>
              </a:rPr>
              <a:t>școlare</a:t>
            </a:r>
            <a:r>
              <a:rPr lang="ro-RO" dirty="0" smtClean="0">
                <a:latin typeface="Arial Black" pitchFamily="34" charset="0"/>
              </a:rPr>
              <a:t> mai scăzute</a:t>
            </a:r>
            <a:r>
              <a:rPr lang="en-GB" dirty="0" smtClean="0">
                <a:latin typeface="Arial Black" pitchFamily="34" charset="0"/>
              </a:rPr>
              <a:t>,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 abandon </a:t>
            </a:r>
            <a:r>
              <a:rPr lang="ro-RO" dirty="0" err="1" smtClean="0">
                <a:latin typeface="Arial Black" pitchFamily="34" charset="0"/>
              </a:rPr>
              <a:t>școlar</a:t>
            </a:r>
            <a:r>
              <a:rPr lang="en-GB" dirty="0" smtClean="0">
                <a:latin typeface="Arial Black" pitchFamily="34" charset="0"/>
              </a:rPr>
              <a:t>.</a:t>
            </a:r>
            <a:endParaRPr lang="en-GB" dirty="0">
              <a:latin typeface="Arial Black" pitchFamily="34" charset="0"/>
            </a:endParaRPr>
          </a:p>
        </p:txBody>
      </p:sp>
      <p:sp>
        <p:nvSpPr>
          <p:cNvPr id="9" name="Flowchart: Alternate Process 8"/>
          <p:cNvSpPr/>
          <p:nvPr/>
        </p:nvSpPr>
        <p:spPr>
          <a:xfrm>
            <a:off x="214282" y="3500438"/>
            <a:ext cx="8572560" cy="142876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>
                <a:latin typeface="Arial Black" pitchFamily="34" charset="0"/>
              </a:rPr>
              <a:t>Elevii care în </a:t>
            </a:r>
            <a:r>
              <a:rPr lang="ro-RO" dirty="0" err="1" smtClean="0">
                <a:latin typeface="Arial Black" pitchFamily="34" charset="0"/>
              </a:rPr>
              <a:t>același</a:t>
            </a:r>
            <a:r>
              <a:rPr lang="ro-RO" dirty="0" smtClean="0">
                <a:latin typeface="Arial Black" pitchFamily="34" charset="0"/>
              </a:rPr>
              <a:t> timp sunt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 victime ale </a:t>
            </a:r>
            <a:r>
              <a:rPr lang="ro-RO" dirty="0" err="1" smtClean="0">
                <a:latin typeface="Arial Black" pitchFamily="34" charset="0"/>
              </a:rPr>
              <a:t>bullyingului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 agresori la rândul lor au un risc mai mare de a dezvolta probleme de sănătate mintală sau de comportament </a:t>
            </a:r>
            <a:r>
              <a:rPr lang="en-GB" dirty="0" smtClean="0">
                <a:latin typeface="Arial Black" pitchFamily="34" charset="0"/>
              </a:rPr>
              <a:t> </a:t>
            </a:r>
            <a:r>
              <a:rPr lang="ro-RO" dirty="0" smtClean="0">
                <a:latin typeface="Arial Black" pitchFamily="34" charset="0"/>
              </a:rPr>
              <a:t>decât aceia care fie doar comit </a:t>
            </a:r>
            <a:r>
              <a:rPr lang="ro-RO" dirty="0" err="1" smtClean="0">
                <a:latin typeface="Arial Black" pitchFamily="34" charset="0"/>
              </a:rPr>
              <a:t>bullyingul</a:t>
            </a:r>
            <a:r>
              <a:rPr lang="ro-RO" dirty="0" smtClean="0">
                <a:latin typeface="Arial Black" pitchFamily="34" charset="0"/>
              </a:rPr>
              <a:t> fie sunt </a:t>
            </a:r>
            <a:r>
              <a:rPr lang="ro-RO" dirty="0" err="1" smtClean="0">
                <a:latin typeface="Arial Black" pitchFamily="34" charset="0"/>
              </a:rPr>
              <a:t>sunt</a:t>
            </a:r>
            <a:r>
              <a:rPr lang="ro-RO" dirty="0" smtClean="0">
                <a:latin typeface="Arial Black" pitchFamily="34" charset="0"/>
              </a:rPr>
              <a:t> victime</a:t>
            </a:r>
            <a:endParaRPr lang="en-GB" dirty="0">
              <a:latin typeface="Arial Black" pitchFamily="34" charset="0"/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285720" y="5000636"/>
            <a:ext cx="8429684" cy="1357322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>
                <a:latin typeface="Arial Black" pitchFamily="34" charset="0"/>
              </a:rPr>
              <a:t>Elevii care au avut parte de </a:t>
            </a:r>
            <a:r>
              <a:rPr lang="ro-RO" dirty="0" err="1" smtClean="0">
                <a:latin typeface="Arial Black" pitchFamily="34" charset="0"/>
              </a:rPr>
              <a:t>bullying</a:t>
            </a:r>
            <a:r>
              <a:rPr lang="ro-RO" dirty="0" smtClean="0">
                <a:latin typeface="Arial Black" pitchFamily="34" charset="0"/>
              </a:rPr>
              <a:t> mărturisesc că acesta are un efect negativ asupra imaginii de sine</a:t>
            </a:r>
            <a:r>
              <a:rPr lang="en-GB" dirty="0" smtClean="0">
                <a:latin typeface="Arial Black" pitchFamily="34" charset="0"/>
              </a:rPr>
              <a:t>(27%), </a:t>
            </a:r>
            <a:r>
              <a:rPr lang="ro-RO" dirty="0" smtClean="0">
                <a:latin typeface="Arial Black" pitchFamily="34" charset="0"/>
              </a:rPr>
              <a:t>asupra </a:t>
            </a:r>
            <a:r>
              <a:rPr lang="ro-RO" dirty="0" err="1" smtClean="0">
                <a:latin typeface="Arial Black" pitchFamily="34" charset="0"/>
              </a:rPr>
              <a:t>relațiilor</a:t>
            </a:r>
            <a:r>
              <a:rPr lang="ro-RO" dirty="0" smtClean="0">
                <a:latin typeface="Arial Black" pitchFamily="34" charset="0"/>
              </a:rPr>
              <a:t> cu prietenii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 familia </a:t>
            </a:r>
            <a:r>
              <a:rPr lang="en-GB" dirty="0" smtClean="0">
                <a:latin typeface="Arial Black" pitchFamily="34" charset="0"/>
              </a:rPr>
              <a:t>(19%), </a:t>
            </a:r>
            <a:r>
              <a:rPr lang="ro-RO" dirty="0" smtClean="0">
                <a:latin typeface="Arial Black" pitchFamily="34" charset="0"/>
              </a:rPr>
              <a:t>asupra </a:t>
            </a:r>
            <a:r>
              <a:rPr lang="ro-RO" dirty="0" err="1" smtClean="0">
                <a:latin typeface="Arial Black" pitchFamily="34" charset="0"/>
              </a:rPr>
              <a:t>activității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ro-RO" dirty="0" err="1" smtClean="0">
                <a:latin typeface="Arial Black" pitchFamily="34" charset="0"/>
              </a:rPr>
              <a:t>școlare</a:t>
            </a:r>
            <a:r>
              <a:rPr lang="en-GB" dirty="0" smtClean="0">
                <a:latin typeface="Arial Black" pitchFamily="34" charset="0"/>
              </a:rPr>
              <a:t>(19%), </a:t>
            </a:r>
            <a:r>
              <a:rPr lang="ro-RO" dirty="0" smtClean="0">
                <a:latin typeface="Arial Black" pitchFamily="34" charset="0"/>
              </a:rPr>
              <a:t>asupra </a:t>
            </a:r>
            <a:r>
              <a:rPr lang="ro-RO" dirty="0" err="1" smtClean="0">
                <a:latin typeface="Arial Black" pitchFamily="34" charset="0"/>
              </a:rPr>
              <a:t>sănătății</a:t>
            </a:r>
            <a:r>
              <a:rPr lang="ro-RO" dirty="0" smtClean="0">
                <a:latin typeface="Arial Black" pitchFamily="34" charset="0"/>
              </a:rPr>
              <a:t> fizice</a:t>
            </a:r>
            <a:r>
              <a:rPr lang="en-GB" dirty="0" smtClean="0">
                <a:latin typeface="Arial Black" pitchFamily="34" charset="0"/>
              </a:rPr>
              <a:t>(14%)</a:t>
            </a:r>
            <a:endParaRPr lang="en-GB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00034" y="357166"/>
            <a:ext cx="8215370" cy="171451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>
                <a:latin typeface="Arial Black" pitchFamily="34" charset="0"/>
              </a:rPr>
              <a:t>Elevii care au parte de </a:t>
            </a:r>
            <a:r>
              <a:rPr lang="ro-RO" dirty="0" err="1" smtClean="0">
                <a:latin typeface="Arial Black" pitchFamily="34" charset="0"/>
              </a:rPr>
              <a:t>bullying</a:t>
            </a:r>
            <a:r>
              <a:rPr lang="ro-RO" dirty="0" smtClean="0">
                <a:latin typeface="Arial Black" pitchFamily="34" charset="0"/>
              </a:rPr>
              <a:t> au o probabilitate de două ori mai mare decât </a:t>
            </a:r>
            <a:r>
              <a:rPr lang="ro-RO" dirty="0" err="1" smtClean="0">
                <a:latin typeface="Arial Black" pitchFamily="34" charset="0"/>
              </a:rPr>
              <a:t>ceilalți</a:t>
            </a:r>
            <a:r>
              <a:rPr lang="ro-RO" dirty="0" smtClean="0">
                <a:latin typeface="Arial Black" pitchFamily="34" charset="0"/>
              </a:rPr>
              <a:t> de </a:t>
            </a:r>
            <a:r>
              <a:rPr lang="ro-RO" dirty="0" err="1" smtClean="0">
                <a:latin typeface="Arial Black" pitchFamily="34" charset="0"/>
              </a:rPr>
              <a:t>aceeași</a:t>
            </a:r>
            <a:r>
              <a:rPr lang="ro-RO" dirty="0" smtClean="0">
                <a:latin typeface="Arial Black" pitchFamily="34" charset="0"/>
              </a:rPr>
              <a:t> vârstă să resimtă </a:t>
            </a:r>
            <a:r>
              <a:rPr lang="ro-RO" dirty="0" err="1" smtClean="0">
                <a:latin typeface="Arial Black" pitchFamily="34" charset="0"/>
              </a:rPr>
              <a:t>experiențe</a:t>
            </a:r>
            <a:r>
              <a:rPr lang="ro-RO" dirty="0" smtClean="0">
                <a:latin typeface="Arial Black" pitchFamily="34" charset="0"/>
              </a:rPr>
              <a:t> de sănătate negative, precum dureri de cap sau de stomac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3" name="Rounded Rectangle 2"/>
          <p:cNvSpPr/>
          <p:nvPr/>
        </p:nvSpPr>
        <p:spPr>
          <a:xfrm>
            <a:off x="642910" y="2214554"/>
            <a:ext cx="8143932" cy="17145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err="1" smtClean="0">
                <a:latin typeface="Arial Black" pitchFamily="34" charset="0"/>
              </a:rPr>
              <a:t>Adolescenții</a:t>
            </a:r>
            <a:r>
              <a:rPr lang="ro-RO" dirty="0" smtClean="0">
                <a:latin typeface="Arial Black" pitchFamily="34" charset="0"/>
              </a:rPr>
              <a:t> care se </a:t>
            </a:r>
            <a:r>
              <a:rPr lang="ro-RO" dirty="0" err="1" smtClean="0">
                <a:latin typeface="Arial Black" pitchFamily="34" charset="0"/>
              </a:rPr>
              <a:t>autoînvinovățesc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 consideră că merită să  aibă parte de </a:t>
            </a:r>
            <a:r>
              <a:rPr lang="ro-RO" dirty="0" err="1" smtClean="0">
                <a:latin typeface="Arial Black" pitchFamily="34" charset="0"/>
              </a:rPr>
              <a:t>bullying</a:t>
            </a:r>
            <a:r>
              <a:rPr lang="en-GB" dirty="0" smtClean="0">
                <a:latin typeface="Arial Black" pitchFamily="34" charset="0"/>
              </a:rPr>
              <a:t> </a:t>
            </a:r>
            <a:r>
              <a:rPr lang="ro-RO" dirty="0" smtClean="0">
                <a:latin typeface="Arial Black" pitchFamily="34" charset="0"/>
              </a:rPr>
              <a:t>sunt </a:t>
            </a:r>
            <a:r>
              <a:rPr lang="ro-RO" dirty="0" err="1" smtClean="0">
                <a:latin typeface="Arial Black" pitchFamily="34" charset="0"/>
              </a:rPr>
              <a:t>predispuși</a:t>
            </a:r>
            <a:r>
              <a:rPr lang="ro-RO" dirty="0" smtClean="0">
                <a:latin typeface="Arial Black" pitchFamily="34" charset="0"/>
              </a:rPr>
              <a:t> la înfruntarea </a:t>
            </a:r>
            <a:r>
              <a:rPr lang="ro-RO" dirty="0" err="1" smtClean="0">
                <a:latin typeface="Arial Black" pitchFamily="34" charset="0"/>
              </a:rPr>
              <a:t>consecințelor</a:t>
            </a:r>
            <a:r>
              <a:rPr lang="ro-RO" dirty="0" smtClean="0">
                <a:latin typeface="Arial Black" pitchFamily="34" charset="0"/>
              </a:rPr>
              <a:t> negative</a:t>
            </a:r>
            <a:r>
              <a:rPr lang="en-GB" dirty="0" smtClean="0">
                <a:latin typeface="Arial Black" pitchFamily="34" charset="0"/>
              </a:rPr>
              <a:t>, </a:t>
            </a:r>
            <a:r>
              <a:rPr lang="ro-RO" dirty="0" smtClean="0">
                <a:latin typeface="Arial Black" pitchFamily="34" charset="0"/>
              </a:rPr>
              <a:t>precum </a:t>
            </a:r>
            <a:r>
              <a:rPr lang="en-GB" dirty="0" smtClean="0">
                <a:latin typeface="Arial Black" pitchFamily="34" charset="0"/>
              </a:rPr>
              <a:t>depres</a:t>
            </a:r>
            <a:r>
              <a:rPr lang="ro-RO" dirty="0" smtClean="0">
                <a:latin typeface="Arial Black" pitchFamily="34" charset="0"/>
              </a:rPr>
              <a:t>ie,</a:t>
            </a:r>
            <a:r>
              <a:rPr lang="en-GB" dirty="0" smtClean="0">
                <a:latin typeface="Arial Black" pitchFamily="34" charset="0"/>
              </a:rPr>
              <a:t> </a:t>
            </a:r>
            <a:r>
              <a:rPr lang="ro-RO" dirty="0" smtClean="0">
                <a:latin typeface="Arial Black" pitchFamily="34" charset="0"/>
              </a:rPr>
              <a:t>victimizare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 neadaptare</a:t>
            </a:r>
            <a:r>
              <a:rPr lang="en-GB" dirty="0" smtClean="0">
                <a:latin typeface="Arial Black" pitchFamily="34" charset="0"/>
              </a:rPr>
              <a:t>.</a:t>
            </a:r>
            <a:endParaRPr lang="en-GB" dirty="0">
              <a:latin typeface="Arial Black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71472" y="4000504"/>
            <a:ext cx="8143932" cy="20717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err="1" smtClean="0">
                <a:latin typeface="Arial Black" pitchFamily="34" charset="0"/>
              </a:rPr>
              <a:t>Adolescenții</a:t>
            </a:r>
            <a:r>
              <a:rPr lang="ro-RO" dirty="0" smtClean="0">
                <a:latin typeface="Arial Black" pitchFamily="34" charset="0"/>
              </a:rPr>
              <a:t> care au avut parte de </a:t>
            </a:r>
            <a:r>
              <a:rPr lang="ro-RO" dirty="0" err="1" smtClean="0">
                <a:latin typeface="Arial Black" pitchFamily="34" charset="0"/>
              </a:rPr>
              <a:t>bullying</a:t>
            </a:r>
            <a:r>
              <a:rPr lang="ro-RO" dirty="0" smtClean="0">
                <a:latin typeface="Arial Black" pitchFamily="34" charset="0"/>
              </a:rPr>
              <a:t> virtual au mărturisit că acest lucru le-a </a:t>
            </a:r>
            <a:r>
              <a:rPr lang="ro-RO" dirty="0" err="1" smtClean="0">
                <a:latin typeface="Arial Black" pitchFamily="34" charset="0"/>
              </a:rPr>
              <a:t>influențat</a:t>
            </a:r>
            <a:r>
              <a:rPr lang="ro-RO" dirty="0" smtClean="0">
                <a:latin typeface="Arial Black" pitchFamily="34" charset="0"/>
              </a:rPr>
              <a:t> negativ sentimentele lor despre ei </a:t>
            </a:r>
            <a:r>
              <a:rPr lang="ro-RO" dirty="0" err="1" smtClean="0">
                <a:latin typeface="Arial Black" pitchFamily="34" charset="0"/>
              </a:rPr>
              <a:t>înșiși</a:t>
            </a:r>
            <a:r>
              <a:rPr lang="en-GB" dirty="0" smtClean="0">
                <a:latin typeface="Arial Black" pitchFamily="34" charset="0"/>
              </a:rPr>
              <a:t> (69.1%), </a:t>
            </a:r>
            <a:r>
              <a:rPr lang="ro-RO" dirty="0" smtClean="0">
                <a:latin typeface="Arial Black" pitchFamily="34" charset="0"/>
              </a:rPr>
              <a:t>prieteniile lor</a:t>
            </a:r>
            <a:r>
              <a:rPr lang="en-GB" dirty="0" smtClean="0">
                <a:latin typeface="Arial Black" pitchFamily="34" charset="0"/>
              </a:rPr>
              <a:t>(31.9%), </a:t>
            </a:r>
            <a:r>
              <a:rPr lang="ro-RO" dirty="0" smtClean="0">
                <a:latin typeface="Arial Black" pitchFamily="34" charset="0"/>
              </a:rPr>
              <a:t>sănătatea fizică</a:t>
            </a:r>
            <a:r>
              <a:rPr lang="en-GB" dirty="0" smtClean="0">
                <a:latin typeface="Arial Black" pitchFamily="34" charset="0"/>
              </a:rPr>
              <a:t>(13.1%), </a:t>
            </a:r>
            <a:r>
              <a:rPr lang="ro-RO" dirty="0" smtClean="0">
                <a:latin typeface="Arial Black" pitchFamily="34" charset="0"/>
              </a:rPr>
              <a:t>activitatea </a:t>
            </a:r>
            <a:r>
              <a:rPr lang="ro-RO" dirty="0" err="1" smtClean="0">
                <a:latin typeface="Arial Black" pitchFamily="34" charset="0"/>
              </a:rPr>
              <a:t>școlară</a:t>
            </a:r>
            <a:r>
              <a:rPr lang="en-GB" dirty="0" smtClean="0">
                <a:latin typeface="Arial Black" pitchFamily="34" charset="0"/>
              </a:rPr>
              <a:t>(6.5%). (</a:t>
            </a:r>
            <a:r>
              <a:rPr lang="en-GB" u="sng" dirty="0" smtClean="0">
                <a:hlinkClick r:id="rId2"/>
              </a:rPr>
              <a:t>www.pacer.org</a:t>
            </a:r>
            <a:r>
              <a:rPr lang="en-GB" dirty="0" smtClean="0">
                <a:latin typeface="Arial Black" pitchFamily="34" charset="0"/>
              </a:rPr>
              <a:t>)</a:t>
            </a:r>
            <a:endParaRPr lang="en-GB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5720" y="285728"/>
            <a:ext cx="8501122" cy="62865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 smtClean="0">
              <a:latin typeface="Arial Black" pitchFamily="34" charset="0"/>
            </a:endParaRPr>
          </a:p>
          <a:p>
            <a:r>
              <a:rPr lang="en-GB" sz="2400" dirty="0" smtClean="0">
                <a:latin typeface="Arial Black" pitchFamily="34" charset="0"/>
              </a:rPr>
              <a:t> Efect</a:t>
            </a:r>
            <a:r>
              <a:rPr lang="ro-RO" sz="2400" dirty="0" smtClean="0">
                <a:latin typeface="Arial Black" pitchFamily="34" charset="0"/>
              </a:rPr>
              <a:t>e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ro-RO" sz="2400" dirty="0" smtClean="0">
                <a:latin typeface="Arial Black" pitchFamily="34" charset="0"/>
              </a:rPr>
              <a:t>asupra</a:t>
            </a:r>
            <a:r>
              <a:rPr lang="en-GB" sz="2400" dirty="0" smtClean="0">
                <a:latin typeface="Arial Black" pitchFamily="34" charset="0"/>
              </a:rPr>
              <a:t> victim</a:t>
            </a:r>
            <a:r>
              <a:rPr lang="ro-RO" sz="2400" dirty="0" err="1" smtClean="0">
                <a:latin typeface="Arial Black" pitchFamily="34" charset="0"/>
              </a:rPr>
              <a:t>elor</a:t>
            </a:r>
            <a:r>
              <a:rPr lang="en-GB" dirty="0" smtClean="0">
                <a:latin typeface="Arial Black" pitchFamily="34" charset="0"/>
              </a:rPr>
              <a:t>:</a:t>
            </a:r>
          </a:p>
          <a:p>
            <a:endParaRPr lang="en-GB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Notele pot scădea deoarece </a:t>
            </a:r>
            <a:r>
              <a:rPr lang="ro-RO" b="1" dirty="0" err="1" smtClean="0">
                <a:latin typeface="Bookman Old Style" pitchFamily="18" charset="0"/>
              </a:rPr>
              <a:t>atenția</a:t>
            </a:r>
            <a:r>
              <a:rPr lang="ro-RO" b="1" dirty="0" smtClean="0">
                <a:latin typeface="Bookman Old Style" pitchFamily="18" charset="0"/>
              </a:rPr>
              <a:t> nu mai este îndreptată către </a:t>
            </a:r>
            <a:r>
              <a:rPr lang="ro-RO" b="1" dirty="0" err="1" smtClean="0">
                <a:latin typeface="Bookman Old Style" pitchFamily="18" charset="0"/>
              </a:rPr>
              <a:t>învățare</a:t>
            </a:r>
            <a:endParaRPr lang="en-GB" b="1" dirty="0" smtClean="0">
              <a:latin typeface="Bookman Old Style" pitchFamily="18" charset="0"/>
            </a:endParaRPr>
          </a:p>
          <a:p>
            <a:endParaRPr lang="en-GB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ookman Old Style" pitchFamily="18" charset="0"/>
              </a:rPr>
              <a:t> </a:t>
            </a:r>
            <a:r>
              <a:rPr lang="ro-RO" b="1" dirty="0" smtClean="0">
                <a:latin typeface="Bookman Old Style" pitchFamily="18" charset="0"/>
              </a:rPr>
              <a:t>Frica poate duce la </a:t>
            </a:r>
            <a:r>
              <a:rPr lang="ro-RO" b="1" dirty="0" err="1" smtClean="0">
                <a:latin typeface="Bookman Old Style" pitchFamily="18" charset="0"/>
              </a:rPr>
              <a:t>abasenteism</a:t>
            </a:r>
            <a:r>
              <a:rPr lang="en-GB" b="1" dirty="0" smtClean="0">
                <a:latin typeface="Bookman Old Style" pitchFamily="18" charset="0"/>
              </a:rPr>
              <a:t>, </a:t>
            </a:r>
            <a:r>
              <a:rPr lang="ro-RO" b="1" dirty="0" smtClean="0">
                <a:latin typeface="Bookman Old Style" pitchFamily="18" charset="0"/>
              </a:rPr>
              <a:t>chiul sau abandon </a:t>
            </a:r>
            <a:r>
              <a:rPr lang="ro-RO" b="1" dirty="0" err="1" smtClean="0">
                <a:latin typeface="Bookman Old Style" pitchFamily="18" charset="0"/>
              </a:rPr>
              <a:t>școlar</a:t>
            </a:r>
            <a:r>
              <a:rPr lang="en-GB" b="1" dirty="0" smtClean="0">
                <a:latin typeface="Bookman Old Style" pitchFamily="18" charset="0"/>
              </a:rPr>
              <a:t>.</a:t>
            </a:r>
          </a:p>
          <a:p>
            <a:r>
              <a:rPr lang="ro-RO" b="1" dirty="0" err="1" smtClean="0">
                <a:latin typeface="Bookman Old Style" pitchFamily="18" charset="0"/>
              </a:rPr>
              <a:t>Își</a:t>
            </a:r>
            <a:r>
              <a:rPr lang="ro-RO" b="1" dirty="0" smtClean="0">
                <a:latin typeface="Bookman Old Style" pitchFamily="18" charset="0"/>
              </a:rPr>
              <a:t> pot pierde sau nu ajung </a:t>
            </a:r>
            <a:r>
              <a:rPr lang="ro-RO" b="1" dirty="0" err="1" smtClean="0">
                <a:latin typeface="Bookman Old Style" pitchFamily="18" charset="0"/>
              </a:rPr>
              <a:t>să-și</a:t>
            </a:r>
            <a:r>
              <a:rPr lang="ro-RO" b="1" dirty="0" smtClean="0">
                <a:latin typeface="Bookman Old Style" pitchFamily="18" charset="0"/>
              </a:rPr>
              <a:t> dezvolte stima de sine,să trăiască sentimente de </a:t>
            </a:r>
            <a:r>
              <a:rPr lang="ro-RO" b="1" dirty="0" err="1" smtClean="0">
                <a:latin typeface="Bookman Old Style" pitchFamily="18" charset="0"/>
              </a:rPr>
              <a:t>izol</a:t>
            </a:r>
            <a:r>
              <a:rPr lang="en-GB" b="1" dirty="0" smtClean="0">
                <a:latin typeface="Bookman Old Style" pitchFamily="18" charset="0"/>
              </a:rPr>
              <a:t>a</a:t>
            </a:r>
            <a:r>
              <a:rPr lang="ro-RO" b="1" dirty="0" smtClean="0">
                <a:latin typeface="Bookman Old Style" pitchFamily="18" charset="0"/>
              </a:rPr>
              <a:t>re </a:t>
            </a:r>
            <a:r>
              <a:rPr lang="ro-RO" b="1" dirty="0" err="1" smtClean="0">
                <a:latin typeface="Bookman Old Style" pitchFamily="18" charset="0"/>
              </a:rPr>
              <a:t>și</a:t>
            </a:r>
            <a:r>
              <a:rPr lang="ro-RO" b="1" dirty="0" smtClean="0">
                <a:latin typeface="Bookman Old Style" pitchFamily="18" charset="0"/>
              </a:rPr>
              <a:t> pot ajunge </a:t>
            </a:r>
            <a:r>
              <a:rPr lang="ro-RO" b="1" dirty="0" err="1" smtClean="0">
                <a:latin typeface="Bookman Old Style" pitchFamily="18" charset="0"/>
              </a:rPr>
              <a:t>introvertiți</a:t>
            </a:r>
            <a:r>
              <a:rPr lang="ro-RO" b="1" dirty="0" smtClean="0">
                <a:latin typeface="Bookman Old Style" pitchFamily="18" charset="0"/>
              </a:rPr>
              <a:t>  sau depresivi</a:t>
            </a:r>
            <a:r>
              <a:rPr lang="en-GB" b="1" dirty="0" smtClean="0">
                <a:latin typeface="Bookman Old Style" pitchFamily="18" charset="0"/>
              </a:rPr>
              <a:t>. </a:t>
            </a:r>
          </a:p>
          <a:p>
            <a:endParaRPr lang="en-GB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Ca elevi </a:t>
            </a:r>
            <a:r>
              <a:rPr lang="ro-RO" b="1" dirty="0" err="1" smtClean="0">
                <a:latin typeface="Bookman Old Style" pitchFamily="18" charset="0"/>
              </a:rPr>
              <a:t>și</a:t>
            </a:r>
            <a:r>
              <a:rPr lang="ro-RO" b="1" dirty="0" smtClean="0">
                <a:latin typeface="Bookman Old Style" pitchFamily="18" charset="0"/>
              </a:rPr>
              <a:t> apoi ca </a:t>
            </a:r>
            <a:r>
              <a:rPr lang="ro-RO" b="1" dirty="0" err="1" smtClean="0">
                <a:latin typeface="Bookman Old Style" pitchFamily="18" charset="0"/>
              </a:rPr>
              <a:t>adulți</a:t>
            </a:r>
            <a:r>
              <a:rPr lang="en-GB" b="1" dirty="0" smtClean="0">
                <a:latin typeface="Bookman Old Style" pitchFamily="18" charset="0"/>
              </a:rPr>
              <a:t>, victim</a:t>
            </a:r>
            <a:r>
              <a:rPr lang="ro-RO" b="1" dirty="0" smtClean="0">
                <a:latin typeface="Bookman Old Style" pitchFamily="18" charset="0"/>
              </a:rPr>
              <a:t>ele</a:t>
            </a:r>
            <a:r>
              <a:rPr lang="en-GB" b="1" dirty="0" smtClean="0">
                <a:latin typeface="Bookman Old Style" pitchFamily="18" charset="0"/>
              </a:rPr>
              <a:t> </a:t>
            </a:r>
            <a:r>
              <a:rPr lang="ro-RO" b="1" dirty="0" smtClean="0">
                <a:latin typeface="Bookman Old Style" pitchFamily="18" charset="0"/>
              </a:rPr>
              <a:t>pot fi nehotărâte în </a:t>
            </a:r>
            <a:r>
              <a:rPr lang="ro-RO" b="1" dirty="0" err="1" smtClean="0">
                <a:latin typeface="Bookman Old Style" pitchFamily="18" charset="0"/>
              </a:rPr>
              <a:t>a-și</a:t>
            </a:r>
            <a:r>
              <a:rPr lang="ro-RO" b="1" dirty="0" smtClean="0">
                <a:latin typeface="Bookman Old Style" pitchFamily="18" charset="0"/>
              </a:rPr>
              <a:t> asuma riscuri sociale, intelectuale, </a:t>
            </a:r>
            <a:r>
              <a:rPr lang="ro-RO" b="1" dirty="0" err="1" smtClean="0">
                <a:latin typeface="Bookman Old Style" pitchFamily="18" charset="0"/>
              </a:rPr>
              <a:t>emoționale</a:t>
            </a:r>
            <a:r>
              <a:rPr lang="ro-RO" b="1" dirty="0" smtClean="0">
                <a:latin typeface="Bookman Old Style" pitchFamily="18" charset="0"/>
              </a:rPr>
              <a:t> sau </a:t>
            </a:r>
            <a:r>
              <a:rPr lang="ro-RO" b="1" dirty="0" err="1" smtClean="0">
                <a:latin typeface="Bookman Old Style" pitchFamily="18" charset="0"/>
              </a:rPr>
              <a:t>vocaționale</a:t>
            </a:r>
            <a:r>
              <a:rPr lang="ro-RO" b="1" dirty="0" smtClean="0">
                <a:latin typeface="Bookman Old Style" pitchFamily="18" charset="0"/>
              </a:rPr>
              <a:t>.</a:t>
            </a:r>
            <a:endParaRPr lang="en-GB" b="1" dirty="0" smtClean="0">
              <a:latin typeface="Bookman Old Style" pitchFamily="18" charset="0"/>
            </a:endParaRPr>
          </a:p>
          <a:p>
            <a:endParaRPr lang="en-GB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b="1" dirty="0" smtClean="0">
                <a:latin typeface="Bookman Old Style" pitchFamily="18" charset="0"/>
              </a:rPr>
              <a:t>Dacă problema persistă</a:t>
            </a:r>
            <a:r>
              <a:rPr lang="en-GB" b="1" dirty="0" smtClean="0">
                <a:latin typeface="Bookman Old Style" pitchFamily="18" charset="0"/>
              </a:rPr>
              <a:t>, victim</a:t>
            </a:r>
            <a:r>
              <a:rPr lang="ro-RO" b="1" dirty="0" smtClean="0">
                <a:latin typeface="Bookman Old Style" pitchFamily="18" charset="0"/>
              </a:rPr>
              <a:t>ele se simt câteodată constrânse să ia măsuri drastice</a:t>
            </a:r>
            <a:r>
              <a:rPr lang="en-GB" b="1" dirty="0" smtClean="0">
                <a:latin typeface="Bookman Old Style" pitchFamily="18" charset="0"/>
              </a:rPr>
              <a:t>, </a:t>
            </a:r>
            <a:r>
              <a:rPr lang="ro-RO" b="1" dirty="0" smtClean="0">
                <a:latin typeface="Bookman Old Style" pitchFamily="18" charset="0"/>
              </a:rPr>
              <a:t>răzbunarea, </a:t>
            </a:r>
            <a:r>
              <a:rPr lang="ro-RO" b="1" dirty="0" smtClean="0">
                <a:latin typeface="Bookman Old Style" pitchFamily="18" charset="0"/>
              </a:rPr>
              <a:t>lupta </a:t>
            </a:r>
            <a:r>
              <a:rPr lang="ro-RO" b="1" dirty="0" smtClean="0">
                <a:latin typeface="Bookman Old Style" pitchFamily="18" charset="0"/>
              </a:rPr>
              <a:t>înapoi</a:t>
            </a:r>
            <a:r>
              <a:rPr lang="en-GB" b="1" dirty="0" smtClean="0">
                <a:latin typeface="Bookman Old Style" pitchFamily="18" charset="0"/>
              </a:rPr>
              <a:t>, </a:t>
            </a:r>
            <a:r>
              <a:rPr lang="ro-RO" b="1" dirty="0" smtClean="0">
                <a:latin typeface="Bookman Old Style" pitchFamily="18" charset="0"/>
              </a:rPr>
              <a:t>purtarea unei arme sau chiar suicid.</a:t>
            </a:r>
            <a:r>
              <a:rPr lang="en-GB" b="1" dirty="0" smtClean="0"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en-GB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ookman Old Style" pitchFamily="18" charset="0"/>
              </a:rPr>
              <a:t> </a:t>
            </a:r>
            <a:r>
              <a:rPr lang="ro-RO" b="1" dirty="0" smtClean="0">
                <a:latin typeface="Bookman Old Style" pitchFamily="18" charset="0"/>
              </a:rPr>
              <a:t>sunt mai probabil decât cei care nu sunt victime să crească cu anxietate socială sau foarte nesiguri</a:t>
            </a:r>
            <a:r>
              <a:rPr lang="en-GB" b="1" dirty="0" smtClean="0">
                <a:latin typeface="Bookman Old Style" pitchFamily="18" charset="0"/>
              </a:rPr>
              <a:t>, </a:t>
            </a:r>
            <a:r>
              <a:rPr lang="ro-RO" b="1" dirty="0" smtClean="0">
                <a:latin typeface="Bookman Old Style" pitchFamily="18" charset="0"/>
              </a:rPr>
              <a:t>arătând mai multe simptome de depresie decât aceia care nu au fost victime ale </a:t>
            </a:r>
            <a:r>
              <a:rPr lang="ro-RO" b="1" dirty="0" err="1" smtClean="0">
                <a:latin typeface="Bookman Old Style" pitchFamily="18" charset="0"/>
              </a:rPr>
              <a:t>bullyingului</a:t>
            </a:r>
            <a:r>
              <a:rPr lang="ro-RO" b="1" dirty="0" smtClean="0">
                <a:latin typeface="Bookman Old Style" pitchFamily="18" charset="0"/>
              </a:rPr>
              <a:t> în copilărie</a:t>
            </a:r>
            <a:r>
              <a:rPr lang="en-GB" b="1" dirty="0" smtClean="0"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latin typeface="Bookman Old Style" pitchFamily="18" charset="0"/>
                <a:hlinkClick r:id="rId2"/>
              </a:rPr>
              <a:t>https://www.youtube.com/watch?v=Hr2Dk0QQ3Sw</a:t>
            </a:r>
            <a:endParaRPr lang="en-GB" b="1" dirty="0" smtClean="0">
              <a:latin typeface="Bookman Old Style" pitchFamily="18" charset="0"/>
            </a:endParaRPr>
          </a:p>
          <a:p>
            <a:pPr algn="ctr"/>
            <a:endParaRPr lang="en-GB" dirty="0" smtClean="0"/>
          </a:p>
          <a:p>
            <a:pPr algn="ctr">
              <a:buFont typeface="Wingdings" pitchFamily="2" charset="2"/>
              <a:buChar char="Ø"/>
            </a:pPr>
            <a:endParaRPr lang="en-GB" dirty="0" smtClean="0"/>
          </a:p>
          <a:p>
            <a:pPr algn="ctr"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42976" y="500042"/>
            <a:ext cx="6643734" cy="923330"/>
          </a:xfrm>
          <a:prstGeom prst="rect">
            <a:avLst/>
          </a:prstGeom>
          <a:solidFill>
            <a:srgbClr val="0070C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Ce este 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ullying</a:t>
            </a:r>
            <a:r>
              <a:rPr lang="ro-RO" sz="5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-ul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3428992" y="1571612"/>
            <a:ext cx="5357850" cy="928694"/>
          </a:xfrm>
          <a:prstGeom prst="wedgeEllipseCallou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b="1" dirty="0" err="1" smtClean="0">
                <a:solidFill>
                  <a:schemeClr val="bg1"/>
                </a:solidFill>
                <a:latin typeface="Arial Black" pitchFamily="34" charset="0"/>
              </a:rPr>
              <a:t>Știi</a:t>
            </a:r>
            <a:r>
              <a:rPr lang="ro-RO" sz="2000" b="1" dirty="0" smtClean="0">
                <a:solidFill>
                  <a:schemeClr val="bg1"/>
                </a:solidFill>
                <a:latin typeface="Arial Black" pitchFamily="34" charset="0"/>
              </a:rPr>
              <a:t> la ce se referă </a:t>
            </a:r>
            <a:r>
              <a:rPr lang="ro-RO" sz="2000" b="1" dirty="0" err="1" smtClean="0">
                <a:solidFill>
                  <a:srgbClr val="C00000"/>
                </a:solidFill>
                <a:latin typeface="Arial Black" pitchFamily="34" charset="0"/>
              </a:rPr>
              <a:t>bullying-ul</a:t>
            </a:r>
            <a:r>
              <a:rPr lang="ro-RO" sz="2000" b="1" dirty="0" smtClean="0">
                <a:solidFill>
                  <a:schemeClr val="bg1"/>
                </a:solidFill>
                <a:latin typeface="Arial Black" pitchFamily="34" charset="0"/>
              </a:rPr>
              <a:t>?</a:t>
            </a:r>
            <a:endParaRPr lang="en-GB" sz="2000" b="1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6" name="Picture 3" descr="C:\Users\cristi .LAPTOP-VR5Q7VA9\AppData\Local\Microsoft\Windows\INetCache\IE\AYB0743U\wonderin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1428736"/>
            <a:ext cx="857224" cy="1093809"/>
          </a:xfrm>
          <a:prstGeom prst="rect">
            <a:avLst/>
          </a:prstGeom>
          <a:noFill/>
        </p:spPr>
      </p:pic>
      <p:sp>
        <p:nvSpPr>
          <p:cNvPr id="7" name="Line Callout 1 6"/>
          <p:cNvSpPr/>
          <p:nvPr/>
        </p:nvSpPr>
        <p:spPr>
          <a:xfrm>
            <a:off x="3071802" y="2786058"/>
            <a:ext cx="5500726" cy="1214446"/>
          </a:xfrm>
          <a:prstGeom prst="borderCallout1">
            <a:avLst>
              <a:gd name="adj1" fmla="val 48288"/>
              <a:gd name="adj2" fmla="val 449"/>
              <a:gd name="adj3" fmla="val 92311"/>
              <a:gd name="adj4" fmla="val -14617"/>
            </a:avLst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>
                <a:latin typeface="Arial Black" pitchFamily="34" charset="0"/>
              </a:rPr>
              <a:t>Formă de 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comportament agresiv, repetat </a:t>
            </a:r>
            <a:r>
              <a:rPr lang="ro-RO" dirty="0" err="1" smtClean="0">
                <a:solidFill>
                  <a:srgbClr val="002060"/>
                </a:solidFill>
                <a:latin typeface="Arial Black" pitchFamily="34" charset="0"/>
              </a:rPr>
              <a:t>și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 continuu </a:t>
            </a:r>
            <a:r>
              <a:rPr lang="ro-RO" dirty="0" smtClean="0">
                <a:latin typeface="Arial Black" pitchFamily="34" charset="0"/>
              </a:rPr>
              <a:t>asupra unei persoane sau mai multe</a:t>
            </a:r>
            <a:endParaRPr lang="en-GB" dirty="0">
              <a:latin typeface="Arial Black" pitchFamily="34" charset="0"/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3143240" y="4000504"/>
            <a:ext cx="5429288" cy="1143008"/>
          </a:xfrm>
          <a:prstGeom prst="borderCallout1">
            <a:avLst>
              <a:gd name="adj1" fmla="val 48288"/>
              <a:gd name="adj2" fmla="val 449"/>
              <a:gd name="adj3" fmla="val -14093"/>
              <a:gd name="adj4" fmla="val -14383"/>
            </a:avLst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>
                <a:latin typeface="Arial Black" pitchFamily="34" charset="0"/>
              </a:rPr>
              <a:t>a</a:t>
            </a:r>
            <a:r>
              <a:rPr lang="ro-RO" dirty="0" smtClean="0">
                <a:latin typeface="Arial Black" pitchFamily="34" charset="0"/>
              </a:rPr>
              <a:t>re scopul de a 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produce frică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ro-RO" dirty="0" err="1" smtClean="0">
                <a:solidFill>
                  <a:srgbClr val="002060"/>
                </a:solidFill>
                <a:latin typeface="Arial Black" pitchFamily="34" charset="0"/>
              </a:rPr>
              <a:t>distres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/sau 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rău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corpului</a:t>
            </a:r>
            <a:r>
              <a:rPr lang="ro-RO" dirty="0" smtClean="0">
                <a:latin typeface="Arial Black" pitchFamily="34" charset="0"/>
              </a:rPr>
              <a:t>, 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sentimentelor</a:t>
            </a:r>
            <a:r>
              <a:rPr lang="ro-RO" dirty="0" smtClean="0">
                <a:latin typeface="Arial Black" pitchFamily="34" charset="0"/>
              </a:rPr>
              <a:t>, 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stimei de sine </a:t>
            </a:r>
            <a:r>
              <a:rPr lang="ro-RO" dirty="0" smtClean="0">
                <a:latin typeface="Arial Black" pitchFamily="34" charset="0"/>
              </a:rPr>
              <a:t>, sau </a:t>
            </a:r>
            <a:r>
              <a:rPr lang="ro-RO" dirty="0" err="1" smtClean="0">
                <a:solidFill>
                  <a:srgbClr val="002060"/>
                </a:solidFill>
                <a:latin typeface="Arial Black" pitchFamily="34" charset="0"/>
              </a:rPr>
              <a:t>reputației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o-RO" dirty="0" smtClean="0">
                <a:solidFill>
                  <a:schemeClr val="bg1"/>
                </a:solidFill>
                <a:latin typeface="Arial Black" pitchFamily="34" charset="0"/>
              </a:rPr>
              <a:t>altei persoane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.</a:t>
            </a:r>
            <a:endParaRPr lang="en-GB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3143240" y="5143512"/>
            <a:ext cx="5429288" cy="1214446"/>
          </a:xfrm>
          <a:prstGeom prst="borderCallout1">
            <a:avLst>
              <a:gd name="adj1" fmla="val 48288"/>
              <a:gd name="adj2" fmla="val 449"/>
              <a:gd name="adj3" fmla="val -112388"/>
              <a:gd name="adj4" fmla="val -13340"/>
            </a:avLst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 </a:t>
            </a:r>
            <a:r>
              <a:rPr lang="ro-RO" dirty="0" smtClean="0">
                <a:latin typeface="Arial Black" pitchFamily="34" charset="0"/>
              </a:rPr>
              <a:t>apare în contextul în care există o inegalitate de putere </a:t>
            </a:r>
            <a:r>
              <a:rPr lang="ro-RO" dirty="0" smtClean="0">
                <a:solidFill>
                  <a:srgbClr val="002060"/>
                </a:solidFill>
                <a:latin typeface="Arial Black" pitchFamily="34" charset="0"/>
              </a:rPr>
              <a:t>reală sau percepută</a:t>
            </a:r>
            <a:endParaRPr lang="en-GB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85720" y="3071810"/>
            <a:ext cx="2286016" cy="1857388"/>
          </a:xfrm>
          <a:prstGeom prst="rightArrow">
            <a:avLst/>
          </a:prstGeom>
          <a:solidFill>
            <a:schemeClr val="tx2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295" endPos="92000" dist="1016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BULLYING</a:t>
            </a:r>
            <a:endParaRPr lang="en-GB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28596" y="285728"/>
            <a:ext cx="8358246" cy="64294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sz="2000" dirty="0" smtClean="0">
                <a:solidFill>
                  <a:srgbClr val="002060"/>
                </a:solidFill>
                <a:latin typeface="Arial Black" pitchFamily="34" charset="0"/>
              </a:rPr>
              <a:t>Martorii </a:t>
            </a:r>
            <a:r>
              <a:rPr lang="ro-RO" sz="2000" dirty="0" err="1" smtClean="0">
                <a:solidFill>
                  <a:srgbClr val="002060"/>
                </a:solidFill>
                <a:latin typeface="Arial Black" pitchFamily="34" charset="0"/>
              </a:rPr>
              <a:t>și</a:t>
            </a:r>
            <a:r>
              <a:rPr lang="ro-RO" sz="2000" dirty="0" smtClean="0">
                <a:solidFill>
                  <a:srgbClr val="002060"/>
                </a:solidFill>
                <a:latin typeface="Arial Black" pitchFamily="34" charset="0"/>
              </a:rPr>
              <a:t> colegii </a:t>
            </a:r>
            <a:r>
              <a:rPr lang="ro-RO" sz="2000" dirty="0" smtClean="0">
                <a:latin typeface="Arial Black" pitchFamily="34" charset="0"/>
              </a:rPr>
              <a:t>victimelor pot fi </a:t>
            </a:r>
            <a:r>
              <a:rPr lang="ro-RO" sz="2000" dirty="0" err="1" smtClean="0">
                <a:latin typeface="Arial Black" pitchFamily="34" charset="0"/>
              </a:rPr>
              <a:t>și</a:t>
            </a:r>
            <a:r>
              <a:rPr lang="ro-RO" sz="2000" dirty="0" smtClean="0">
                <a:latin typeface="Arial Black" pitchFamily="34" charset="0"/>
              </a:rPr>
              <a:t> ei, de asemenea,  </a:t>
            </a:r>
            <a:r>
              <a:rPr lang="ro-RO" sz="2000" dirty="0" err="1" smtClean="0">
                <a:latin typeface="Arial Black" pitchFamily="34" charset="0"/>
              </a:rPr>
              <a:t>distrași</a:t>
            </a:r>
            <a:r>
              <a:rPr lang="ro-RO" sz="2000" dirty="0" smtClean="0">
                <a:latin typeface="Arial Black" pitchFamily="34" charset="0"/>
              </a:rPr>
              <a:t> de </a:t>
            </a:r>
            <a:r>
              <a:rPr lang="en-GB" sz="2000" dirty="0" smtClean="0">
                <a:latin typeface="Arial Black" pitchFamily="34" charset="0"/>
              </a:rPr>
              <a:t>l</a:t>
            </a:r>
            <a:r>
              <a:rPr lang="ro-RO" sz="2000" dirty="0" smtClean="0">
                <a:latin typeface="Arial Black" pitchFamily="34" charset="0"/>
              </a:rPr>
              <a:t>a </a:t>
            </a:r>
            <a:r>
              <a:rPr lang="ro-RO" sz="2000" dirty="0" err="1" smtClean="0">
                <a:latin typeface="Arial Black" pitchFamily="34" charset="0"/>
              </a:rPr>
              <a:t>învățare</a:t>
            </a:r>
            <a:r>
              <a:rPr lang="ro-RO" sz="2000" dirty="0" smtClean="0">
                <a:latin typeface="Arial Black" pitchFamily="34" charset="0"/>
              </a:rPr>
              <a:t>.</a:t>
            </a:r>
            <a:r>
              <a:rPr lang="en-GB" sz="2000" dirty="0" smtClean="0">
                <a:latin typeface="Arial Black" pitchFamily="34" charset="0"/>
              </a:rPr>
              <a:t> </a:t>
            </a:r>
            <a:r>
              <a:rPr lang="ro-RO" sz="2000" dirty="0" err="1" smtClean="0">
                <a:latin typeface="Arial Black" pitchFamily="34" charset="0"/>
              </a:rPr>
              <a:t>Aceștia</a:t>
            </a:r>
            <a:r>
              <a:rPr lang="ro-RO" sz="2000" dirty="0" smtClean="0">
                <a:latin typeface="Arial Black" pitchFamily="34" charset="0"/>
              </a:rPr>
              <a:t> </a:t>
            </a:r>
            <a:r>
              <a:rPr lang="ro-RO" sz="2000" dirty="0" smtClean="0">
                <a:latin typeface="Arial Black" pitchFamily="34" charset="0"/>
              </a:rPr>
              <a:t>ar </a:t>
            </a:r>
            <a:r>
              <a:rPr lang="ro-RO" sz="2000" dirty="0" smtClean="0">
                <a:latin typeface="Arial Black" pitchFamily="34" charset="0"/>
              </a:rPr>
              <a:t>putea să</a:t>
            </a:r>
            <a:r>
              <a:rPr lang="en-GB" sz="2000" dirty="0" smtClean="0">
                <a:latin typeface="Arial Black" pitchFamily="34" charset="0"/>
              </a:rPr>
              <a:t>:</a:t>
            </a:r>
          </a:p>
          <a:p>
            <a:endParaRPr lang="en-GB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dirty="0" smtClean="0">
                <a:latin typeface="Arial Black" pitchFamily="34" charset="0"/>
              </a:rPr>
              <a:t>se teamă în a se asocia cu victimele de frică să </a:t>
            </a:r>
            <a:r>
              <a:rPr lang="ro-RO" dirty="0" err="1" smtClean="0">
                <a:latin typeface="Arial Black" pitchFamily="34" charset="0"/>
              </a:rPr>
              <a:t>nu-și</a:t>
            </a:r>
            <a:r>
              <a:rPr lang="ro-RO" dirty="0" smtClean="0">
                <a:latin typeface="Arial Black" pitchFamily="34" charset="0"/>
              </a:rPr>
              <a:t> piardă propriul statut sau să fie </a:t>
            </a:r>
            <a:r>
              <a:rPr lang="ro-RO" dirty="0" err="1" smtClean="0">
                <a:latin typeface="Arial Black" pitchFamily="34" charset="0"/>
              </a:rPr>
              <a:t>pedepsiți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 ei de agresor sau chiar să ajungă chiar ei victime ale acestuia.</a:t>
            </a:r>
          </a:p>
          <a:p>
            <a:pPr>
              <a:buFont typeface="Wingdings" pitchFamily="2" charset="2"/>
              <a:buChar char="Ø"/>
            </a:pPr>
            <a:endParaRPr lang="en-GB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latin typeface="Arial Black" pitchFamily="34" charset="0"/>
              </a:rPr>
              <a:t> </a:t>
            </a:r>
            <a:r>
              <a:rPr lang="ro-RO" dirty="0" smtClean="0">
                <a:latin typeface="Arial Black" pitchFamily="34" charset="0"/>
              </a:rPr>
              <a:t>le fie frică să </a:t>
            </a:r>
            <a:r>
              <a:rPr lang="ro-RO" dirty="0" err="1" smtClean="0">
                <a:latin typeface="Arial Black" pitchFamily="34" charset="0"/>
              </a:rPr>
              <a:t>denunțe</a:t>
            </a:r>
            <a:r>
              <a:rPr lang="ro-RO" dirty="0" smtClean="0">
                <a:latin typeface="Arial Black" pitchFamily="34" charset="0"/>
              </a:rPr>
              <a:t> incidentele de </a:t>
            </a:r>
            <a:r>
              <a:rPr lang="ro-RO" dirty="0" err="1" smtClean="0">
                <a:latin typeface="Arial Black" pitchFamily="34" charset="0"/>
              </a:rPr>
              <a:t>bullying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ro-RO" dirty="0" smtClean="0">
                <a:latin typeface="Arial Black" pitchFamily="34" charset="0"/>
              </a:rPr>
              <a:t>pentru că nu vor să fie </a:t>
            </a:r>
            <a:r>
              <a:rPr lang="ro-RO" dirty="0" err="1" smtClean="0">
                <a:latin typeface="Arial Black" pitchFamily="34" charset="0"/>
              </a:rPr>
              <a:t>numiți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en-GB" dirty="0" smtClean="0">
                <a:latin typeface="Arial Black" pitchFamily="34" charset="0"/>
              </a:rPr>
              <a:t> “</a:t>
            </a:r>
            <a:r>
              <a:rPr lang="ro-RO" dirty="0" err="1" smtClean="0">
                <a:latin typeface="Arial Black" pitchFamily="34" charset="0"/>
              </a:rPr>
              <a:t>pârâcioși</a:t>
            </a:r>
            <a:r>
              <a:rPr lang="en-GB" dirty="0" smtClean="0">
                <a:latin typeface="Arial Black" pitchFamily="34" charset="0"/>
              </a:rPr>
              <a:t>“</a:t>
            </a:r>
            <a:r>
              <a:rPr lang="ro-RO" dirty="0" smtClean="0">
                <a:latin typeface="Arial Black" pitchFamily="34" charset="0"/>
              </a:rPr>
              <a:t>  ”bârfitori</a:t>
            </a:r>
            <a:r>
              <a:rPr lang="en-GB" dirty="0" smtClean="0">
                <a:latin typeface="Arial Black" pitchFamily="34" charset="0"/>
              </a:rPr>
              <a:t>” </a:t>
            </a:r>
            <a:r>
              <a:rPr lang="ro-RO" dirty="0" smtClean="0">
                <a:latin typeface="Arial Black" pitchFamily="34" charset="0"/>
              </a:rPr>
              <a:t>sau </a:t>
            </a:r>
            <a:r>
              <a:rPr lang="en-GB" dirty="0" smtClean="0">
                <a:latin typeface="Arial Black" pitchFamily="34" charset="0"/>
              </a:rPr>
              <a:t>“infor</a:t>
            </a:r>
            <a:r>
              <a:rPr lang="ro-RO" dirty="0" err="1" smtClean="0">
                <a:latin typeface="Arial Black" pitchFamily="34" charset="0"/>
              </a:rPr>
              <a:t>matori</a:t>
            </a:r>
            <a:r>
              <a:rPr lang="en-GB" dirty="0" smtClean="0">
                <a:latin typeface="Arial Black" pitchFamily="34" charset="0"/>
              </a:rPr>
              <a:t>”</a:t>
            </a:r>
          </a:p>
          <a:p>
            <a:endParaRPr lang="en-GB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latin typeface="Arial Black" pitchFamily="34" charset="0"/>
              </a:rPr>
              <a:t> </a:t>
            </a:r>
            <a:r>
              <a:rPr lang="ro-RO" dirty="0" smtClean="0">
                <a:latin typeface="Arial Black" pitchFamily="34" charset="0"/>
              </a:rPr>
              <a:t>trăiască sentimente de vină sau lipsă de ajutor pentru că nu au încercat să oprească agresorul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ro-RO" dirty="0" err="1" smtClean="0">
                <a:latin typeface="Arial Black" pitchFamily="34" charset="0"/>
              </a:rPr>
              <a:t>să-și</a:t>
            </a:r>
            <a:r>
              <a:rPr lang="ro-RO" dirty="0" smtClean="0">
                <a:latin typeface="Arial Black" pitchFamily="34" charset="0"/>
              </a:rPr>
              <a:t>  ajute colegul </a:t>
            </a:r>
            <a:r>
              <a:rPr lang="en-GB" dirty="0" smtClean="0">
                <a:latin typeface="Arial Black" pitchFamily="34" charset="0"/>
              </a:rPr>
              <a:t>;</a:t>
            </a:r>
            <a:endParaRPr lang="ro-RO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o-RO" dirty="0" smtClean="0">
                <a:latin typeface="Arial Black" pitchFamily="34" charset="0"/>
              </a:rPr>
              <a:t>fie </a:t>
            </a:r>
            <a:r>
              <a:rPr lang="ro-RO" dirty="0" err="1" smtClean="0">
                <a:latin typeface="Arial Black" pitchFamily="34" charset="0"/>
              </a:rPr>
              <a:t>băgați</a:t>
            </a:r>
            <a:r>
              <a:rPr lang="ro-RO" dirty="0" smtClean="0">
                <a:latin typeface="Arial Black" pitchFamily="34" charset="0"/>
              </a:rPr>
              <a:t> în </a:t>
            </a:r>
            <a:r>
              <a:rPr lang="ro-RO" dirty="0" err="1" smtClean="0">
                <a:latin typeface="Arial Black" pitchFamily="34" charset="0"/>
              </a:rPr>
              <a:t>săvârșirea</a:t>
            </a:r>
            <a:r>
              <a:rPr lang="ro-RO" dirty="0" smtClean="0">
                <a:latin typeface="Arial Black" pitchFamily="34" charset="0"/>
              </a:rPr>
              <a:t> </a:t>
            </a:r>
            <a:r>
              <a:rPr lang="ro-RO" dirty="0" err="1" smtClean="0">
                <a:latin typeface="Arial Black" pitchFamily="34" charset="0"/>
              </a:rPr>
              <a:t>bullyingului</a:t>
            </a:r>
            <a:r>
              <a:rPr lang="ro-RO" dirty="0" smtClean="0">
                <a:latin typeface="Arial Black" pitchFamily="34" charset="0"/>
              </a:rPr>
              <a:t> la presiunea grupului</a:t>
            </a:r>
            <a:r>
              <a:rPr lang="en-GB" dirty="0" smtClean="0">
                <a:latin typeface="Arial Black" pitchFamily="34" charset="0"/>
              </a:rPr>
              <a:t>;</a:t>
            </a:r>
          </a:p>
          <a:p>
            <a:r>
              <a:rPr lang="en-GB" dirty="0" smtClean="0">
                <a:latin typeface="Arial Black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o-RO" dirty="0" smtClean="0">
                <a:latin typeface="Arial Black" pitchFamily="34" charset="0"/>
              </a:rPr>
              <a:t>se simtă nesiguri</a:t>
            </a:r>
            <a:r>
              <a:rPr lang="en-GB" dirty="0" smtClean="0">
                <a:latin typeface="Arial Black" pitchFamily="34" charset="0"/>
              </a:rPr>
              <a:t>, </a:t>
            </a:r>
            <a:r>
              <a:rPr lang="ro-RO" dirty="0" smtClean="0">
                <a:latin typeface="Arial Black" pitchFamily="34" charset="0"/>
              </a:rPr>
              <a:t>incapabili de a face ceva sau </a:t>
            </a:r>
            <a:r>
              <a:rPr lang="ro-RO" dirty="0" err="1" smtClean="0">
                <a:latin typeface="Arial Black" pitchFamily="34" charset="0"/>
              </a:rPr>
              <a:t>lipsiți</a:t>
            </a:r>
            <a:r>
              <a:rPr lang="ro-RO" dirty="0" smtClean="0">
                <a:latin typeface="Arial Black" pitchFamily="34" charset="0"/>
              </a:rPr>
              <a:t> de control.</a:t>
            </a:r>
            <a:endParaRPr lang="en-GB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14282" y="428604"/>
            <a:ext cx="8501122" cy="62151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2400" dirty="0" smtClean="0">
                <a:solidFill>
                  <a:srgbClr val="00B0F0"/>
                </a:solidFill>
                <a:latin typeface="Arial Black" pitchFamily="34" charset="0"/>
              </a:rPr>
              <a:t>Agresorii </a:t>
            </a:r>
            <a:r>
              <a:rPr lang="ro-RO" sz="2400" dirty="0" err="1" smtClean="0">
                <a:solidFill>
                  <a:srgbClr val="00B0F0"/>
                </a:solidFill>
                <a:latin typeface="Arial Black" pitchFamily="34" charset="0"/>
              </a:rPr>
              <a:t>înșiși</a:t>
            </a:r>
            <a:r>
              <a:rPr lang="ro-RO" sz="24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ro-RO" sz="2400" dirty="0" smtClean="0">
                <a:latin typeface="Arial Black" pitchFamily="34" charset="0"/>
              </a:rPr>
              <a:t>se află în pericol pentru </a:t>
            </a:r>
            <a:r>
              <a:rPr lang="ro-RO" sz="2400" dirty="0" err="1" smtClean="0">
                <a:latin typeface="Arial Black" pitchFamily="34" charset="0"/>
              </a:rPr>
              <a:t>consecințe</a:t>
            </a:r>
            <a:r>
              <a:rPr lang="ro-RO" sz="2400" dirty="0" smtClean="0">
                <a:latin typeface="Arial Black" pitchFamily="34" charset="0"/>
              </a:rPr>
              <a:t> negative pe termen lung.</a:t>
            </a:r>
            <a:endParaRPr lang="en-GB" sz="2400" dirty="0" smtClean="0">
              <a:latin typeface="Arial Black" pitchFamily="34" charset="0"/>
            </a:endParaRPr>
          </a:p>
          <a:p>
            <a:pPr algn="ctr"/>
            <a:endParaRPr lang="en-GB" sz="2400" dirty="0" smtClean="0">
              <a:latin typeface="Arial Black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400" dirty="0" smtClean="0">
                <a:latin typeface="Arial Black" pitchFamily="34" charset="0"/>
              </a:rPr>
              <a:t>Într-un studiu realizat</a:t>
            </a:r>
            <a:r>
              <a:rPr lang="en-GB" sz="2400" dirty="0" smtClean="0">
                <a:latin typeface="Arial Black" pitchFamily="34" charset="0"/>
              </a:rPr>
              <a:t>, </a:t>
            </a:r>
            <a:r>
              <a:rPr lang="ro-RO" sz="2400" dirty="0" smtClean="0">
                <a:latin typeface="Arial Black" pitchFamily="34" charset="0"/>
              </a:rPr>
              <a:t>elevii din </a:t>
            </a:r>
            <a:r>
              <a:rPr lang="ro-RO" sz="2400" dirty="0" err="1" smtClean="0">
                <a:latin typeface="Arial Black" pitchFamily="34" charset="0"/>
              </a:rPr>
              <a:t>școala</a:t>
            </a:r>
            <a:r>
              <a:rPr lang="ro-RO" sz="2400" dirty="0" smtClean="0">
                <a:latin typeface="Arial Black" pitchFamily="34" charset="0"/>
              </a:rPr>
              <a:t> primară care </a:t>
            </a:r>
            <a:r>
              <a:rPr lang="ro-RO" sz="2400" dirty="0" err="1" smtClean="0">
                <a:latin typeface="Arial Black" pitchFamily="34" charset="0"/>
              </a:rPr>
              <a:t>savârșeau</a:t>
            </a:r>
            <a:r>
              <a:rPr lang="ro-RO" sz="2400" dirty="0" smtClean="0">
                <a:latin typeface="Arial Black" pitchFamily="34" charset="0"/>
              </a:rPr>
              <a:t> acte de </a:t>
            </a:r>
            <a:r>
              <a:rPr lang="ro-RO" sz="2400" dirty="0" err="1" smtClean="0">
                <a:latin typeface="Arial Black" pitchFamily="34" charset="0"/>
              </a:rPr>
              <a:t>bullying</a:t>
            </a:r>
            <a:r>
              <a:rPr lang="ro-RO" sz="2400" dirty="0" smtClean="0">
                <a:latin typeface="Arial Black" pitchFamily="34" charset="0"/>
              </a:rPr>
              <a:t> mergeau la </a:t>
            </a:r>
            <a:r>
              <a:rPr lang="ro-RO" sz="2400" dirty="0" err="1" smtClean="0">
                <a:latin typeface="Arial Black" pitchFamily="34" charset="0"/>
              </a:rPr>
              <a:t>școală</a:t>
            </a:r>
            <a:r>
              <a:rPr lang="ro-RO" sz="2400" dirty="0" smtClean="0">
                <a:latin typeface="Arial Black" pitchFamily="34" charset="0"/>
              </a:rPr>
              <a:t> mai rar </a:t>
            </a:r>
            <a:r>
              <a:rPr lang="ro-RO" sz="2400" dirty="0" err="1" smtClean="0">
                <a:latin typeface="Arial Black" pitchFamily="34" charset="0"/>
              </a:rPr>
              <a:t>și</a:t>
            </a:r>
            <a:r>
              <a:rPr lang="ro-RO" sz="2400" dirty="0" smtClean="0">
                <a:latin typeface="Arial Black" pitchFamily="34" charset="0"/>
              </a:rPr>
              <a:t> era mai probabil ca </a:t>
            </a:r>
            <a:r>
              <a:rPr lang="ro-RO" sz="2400" dirty="0" err="1" smtClean="0">
                <a:latin typeface="Arial Black" pitchFamily="34" charset="0"/>
              </a:rPr>
              <a:t>aceștia</a:t>
            </a:r>
            <a:r>
              <a:rPr lang="ro-RO" sz="2400" dirty="0" smtClean="0">
                <a:latin typeface="Arial Black" pitchFamily="34" charset="0"/>
              </a:rPr>
              <a:t> să ajungă la abandon </a:t>
            </a:r>
            <a:r>
              <a:rPr lang="ro-RO" sz="2400" dirty="0" err="1" smtClean="0">
                <a:latin typeface="Arial Black" pitchFamily="34" charset="0"/>
              </a:rPr>
              <a:t>școlar</a:t>
            </a:r>
            <a:r>
              <a:rPr lang="ro-RO" sz="2400" dirty="0" smtClean="0">
                <a:latin typeface="Arial Black" pitchFamily="34" charset="0"/>
              </a:rPr>
              <a:t> decât </a:t>
            </a:r>
            <a:r>
              <a:rPr lang="ro-RO" sz="2400" dirty="0" err="1" smtClean="0">
                <a:latin typeface="Arial Black" pitchFamily="34" charset="0"/>
              </a:rPr>
              <a:t>ceilalți</a:t>
            </a:r>
            <a:r>
              <a:rPr lang="ro-RO" sz="2400" dirty="0" smtClean="0">
                <a:latin typeface="Arial Black" pitchFamily="34" charset="0"/>
              </a:rPr>
              <a:t> elevi.</a:t>
            </a:r>
            <a:r>
              <a:rPr lang="en-GB" sz="2400" dirty="0" smtClean="0">
                <a:latin typeface="Arial Black" pitchFamily="34" charset="0"/>
              </a:rPr>
              <a:t> </a:t>
            </a:r>
          </a:p>
          <a:p>
            <a:pPr algn="just"/>
            <a:endParaRPr lang="en-GB" sz="2400" dirty="0" smtClean="0">
              <a:latin typeface="Arial Black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ro-RO" sz="2400" dirty="0" smtClean="0">
                <a:latin typeface="Arial Black" pitchFamily="34" charset="0"/>
              </a:rPr>
              <a:t>mai multe studii arată ca </a:t>
            </a:r>
            <a:r>
              <a:rPr lang="ro-RO" sz="2400" dirty="0" err="1" smtClean="0">
                <a:latin typeface="Arial Black" pitchFamily="34" charset="0"/>
              </a:rPr>
              <a:t>bullyingul</a:t>
            </a:r>
            <a:r>
              <a:rPr lang="ro-RO" sz="2400" dirty="0" smtClean="0">
                <a:latin typeface="Arial Black" pitchFamily="34" charset="0"/>
              </a:rPr>
              <a:t> în copilăria timpurie poate fi un semn al dezvoltării unor </a:t>
            </a:r>
            <a:r>
              <a:rPr lang="ro-RO" sz="2400" dirty="0" err="1" smtClean="0">
                <a:latin typeface="Arial Black" pitchFamily="34" charset="0"/>
              </a:rPr>
              <a:t>tendințe</a:t>
            </a:r>
            <a:r>
              <a:rPr lang="ro-RO" sz="2400" dirty="0" smtClean="0">
                <a:latin typeface="Arial Black" pitchFamily="34" charset="0"/>
              </a:rPr>
              <a:t> violente, </a:t>
            </a:r>
            <a:r>
              <a:rPr lang="ro-RO" sz="2400" dirty="0" err="1" smtClean="0">
                <a:latin typeface="Arial Black" pitchFamily="34" charset="0"/>
              </a:rPr>
              <a:t>delincvență</a:t>
            </a:r>
            <a:r>
              <a:rPr lang="ro-RO" sz="2400" dirty="0" smtClean="0">
                <a:latin typeface="Arial Black" pitchFamily="34" charset="0"/>
              </a:rPr>
              <a:t> </a:t>
            </a:r>
            <a:r>
              <a:rPr lang="ro-RO" sz="2400" dirty="0" err="1" smtClean="0">
                <a:latin typeface="Arial Black" pitchFamily="34" charset="0"/>
              </a:rPr>
              <a:t>și</a:t>
            </a:r>
            <a:r>
              <a:rPr lang="ro-RO" sz="2400" dirty="0" smtClean="0">
                <a:latin typeface="Arial Black" pitchFamily="34" charset="0"/>
              </a:rPr>
              <a:t> criminalitate</a:t>
            </a:r>
            <a:r>
              <a:rPr lang="en-GB" sz="2400" dirty="0" smtClean="0">
                <a:latin typeface="Arial Black" pitchFamily="34" charset="0"/>
              </a:rPr>
              <a:t>. </a:t>
            </a:r>
            <a:r>
              <a:rPr lang="en-GB" sz="1600" dirty="0" smtClean="0">
                <a:latin typeface="Arial Black" pitchFamily="34" charset="0"/>
              </a:rPr>
              <a:t>(</a:t>
            </a:r>
            <a:r>
              <a:rPr lang="en-GB" sz="1600" b="1" i="1" dirty="0" smtClean="0"/>
              <a:t>Preventing Bullying: A Manual for Schools and Communities</a:t>
            </a:r>
            <a:r>
              <a:rPr lang="en-GB" sz="1600" i="1" dirty="0" smtClean="0">
                <a:latin typeface="Arial Black" pitchFamily="34" charset="0"/>
              </a:rPr>
              <a:t>)</a:t>
            </a:r>
            <a:endParaRPr lang="en-GB" sz="160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57158" y="428604"/>
            <a:ext cx="8143932" cy="5572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Copperplate Gothic Bold" pitchFamily="34" charset="0"/>
              </a:rPr>
              <a:t>EXERCI</a:t>
            </a:r>
            <a:r>
              <a:rPr lang="ro-RO" sz="2800" dirty="0" smtClean="0">
                <a:solidFill>
                  <a:schemeClr val="bg1"/>
                </a:solidFill>
                <a:latin typeface="Copperplate Gothic Bold" pitchFamily="34" charset="0"/>
              </a:rPr>
              <a:t>ȚIU</a:t>
            </a:r>
            <a:r>
              <a:rPr lang="en-GB" sz="2800" dirty="0" smtClean="0">
                <a:solidFill>
                  <a:schemeClr val="bg1"/>
                </a:solidFill>
                <a:latin typeface="Copperplate Gothic Bold" pitchFamily="34" charset="0"/>
              </a:rPr>
              <a:t>!</a:t>
            </a:r>
          </a:p>
          <a:p>
            <a:pPr algn="ctr"/>
            <a:r>
              <a:rPr lang="ro-RO" sz="2800" dirty="0" smtClean="0">
                <a:solidFill>
                  <a:srgbClr val="002060"/>
                </a:solidFill>
                <a:latin typeface="Copperplate Gothic Bold" pitchFamily="34" charset="0"/>
              </a:rPr>
              <a:t>ÎNCERCAȚI SĂ CREAȚI UN</a:t>
            </a:r>
            <a:r>
              <a:rPr lang="en-GB" sz="2800" dirty="0" smtClean="0">
                <a:solidFill>
                  <a:srgbClr val="002060"/>
                </a:solidFill>
                <a:latin typeface="Copperplate Gothic Bold" pitchFamily="34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Copperplate Gothic Bold" pitchFamily="34" charset="0"/>
              </a:rPr>
              <a:t>ACROSTI</a:t>
            </a:r>
            <a:r>
              <a:rPr lang="ro-RO" sz="2800" dirty="0" smtClean="0">
                <a:solidFill>
                  <a:srgbClr val="002060"/>
                </a:solidFill>
                <a:latin typeface="Copperplate Gothic Bold" pitchFamily="34" charset="0"/>
              </a:rPr>
              <a:t>h</a:t>
            </a:r>
            <a:r>
              <a:rPr lang="en-GB" sz="2800" dirty="0" smtClean="0">
                <a:solidFill>
                  <a:srgbClr val="002060"/>
                </a:solidFill>
                <a:latin typeface="Copperplate Gothic Bold" pitchFamily="34" charset="0"/>
              </a:rPr>
              <a:t> </a:t>
            </a:r>
            <a:r>
              <a:rPr lang="ro-RO" sz="2800" dirty="0" smtClean="0">
                <a:solidFill>
                  <a:srgbClr val="002060"/>
                </a:solidFill>
                <a:latin typeface="Copperplate Gothic Bold" pitchFamily="34" charset="0"/>
              </a:rPr>
              <a:t>PENTRU FENOMENUL DE</a:t>
            </a:r>
            <a:r>
              <a:rPr lang="en-GB" sz="2800" dirty="0" smtClean="0">
                <a:solidFill>
                  <a:srgbClr val="002060"/>
                </a:solidFill>
                <a:latin typeface="Copperplate Gothic Bold" pitchFamily="34" charset="0"/>
              </a:rPr>
              <a:t> BULLYING </a:t>
            </a:r>
            <a:r>
              <a:rPr lang="ro-RO" sz="2800" dirty="0" smtClean="0">
                <a:solidFill>
                  <a:srgbClr val="002060"/>
                </a:solidFill>
                <a:latin typeface="Copperplate Gothic Bold" pitchFamily="34" charset="0"/>
              </a:rPr>
              <a:t>GĂSIND PENTRU FIECARE LITERĂ UN CUVÂNT SAU FRAZĂ LEGATĂ DE ACESTA</a:t>
            </a:r>
            <a:r>
              <a:rPr lang="en-GB" sz="2800" dirty="0" smtClean="0">
                <a:solidFill>
                  <a:srgbClr val="002060"/>
                </a:solidFill>
                <a:latin typeface="Copperplate Gothic Bold" pitchFamily="34" charset="0"/>
              </a:rPr>
              <a:t>!</a:t>
            </a:r>
          </a:p>
          <a:p>
            <a:r>
              <a:rPr lang="en-GB" sz="2000" dirty="0" smtClean="0">
                <a:latin typeface="Arial Black" pitchFamily="34" charset="0"/>
              </a:rPr>
              <a:t>B………………………………….</a:t>
            </a:r>
          </a:p>
          <a:p>
            <a:r>
              <a:rPr lang="en-GB" sz="2000" dirty="0" smtClean="0">
                <a:latin typeface="Arial Black" pitchFamily="34" charset="0"/>
              </a:rPr>
              <a:t>U………………………………….</a:t>
            </a:r>
          </a:p>
          <a:p>
            <a:r>
              <a:rPr lang="en-GB" sz="2000" dirty="0" smtClean="0">
                <a:latin typeface="Arial Black" pitchFamily="34" charset="0"/>
              </a:rPr>
              <a:t>L…………………………………..</a:t>
            </a:r>
          </a:p>
          <a:p>
            <a:r>
              <a:rPr lang="en-GB" sz="2000" dirty="0" smtClean="0">
                <a:latin typeface="Arial Black" pitchFamily="34" charset="0"/>
              </a:rPr>
              <a:t>L…………………………………..</a:t>
            </a:r>
          </a:p>
          <a:p>
            <a:r>
              <a:rPr lang="en-GB" sz="2000" dirty="0" smtClean="0">
                <a:latin typeface="Arial Black" pitchFamily="34" charset="0"/>
              </a:rPr>
              <a:t>Y…………………………………..</a:t>
            </a:r>
          </a:p>
          <a:p>
            <a:r>
              <a:rPr lang="en-GB" sz="2000" dirty="0" smtClean="0">
                <a:latin typeface="Arial Black" pitchFamily="34" charset="0"/>
              </a:rPr>
              <a:t>I……………………………………</a:t>
            </a:r>
          </a:p>
          <a:p>
            <a:r>
              <a:rPr lang="en-GB" sz="2000" dirty="0" smtClean="0">
                <a:latin typeface="Arial Black" pitchFamily="34" charset="0"/>
              </a:rPr>
              <a:t>N…………………………………..</a:t>
            </a:r>
          </a:p>
          <a:p>
            <a:r>
              <a:rPr lang="en-GB" sz="2000" dirty="0" smtClean="0">
                <a:latin typeface="Arial Black" pitchFamily="34" charset="0"/>
              </a:rPr>
              <a:t>G…………………………………..</a:t>
            </a:r>
            <a:endParaRPr lang="en-GB" sz="3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5720" y="500042"/>
            <a:ext cx="7929618" cy="585791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urlz MT" pitchFamily="82" charset="0"/>
              </a:rPr>
              <a:t>STIAȚI CĂ…</a:t>
            </a:r>
            <a:r>
              <a:rPr lang="en-GB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urlz MT" pitchFamily="82" charset="0"/>
              </a:rPr>
              <a:t>??</a:t>
            </a:r>
          </a:p>
          <a:p>
            <a:pPr algn="ctr"/>
            <a:r>
              <a:rPr lang="ro-RO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urlz MT" pitchFamily="82" charset="0"/>
              </a:rPr>
              <a:t>O LISTĂ CU CELEBRITĂȚI CARE AU AVUT PARTE DE BULLYING ÎN TIMPUL ȘCOLARITĂȚII ȘI AU REUȘIT SĂ DEPĂȘEASCĂ ACEST FENOMEN</a:t>
            </a:r>
            <a:r>
              <a:rPr lang="en-GB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urlz MT" pitchFamily="82" charset="0"/>
              </a:rPr>
              <a:t>!</a:t>
            </a:r>
          </a:p>
          <a:p>
            <a:pPr algn="ctr"/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/>
              </a:rPr>
              <a:t>https://www.youtube.com/watch?v=3rkIsHM4x6Q</a:t>
            </a:r>
            <a:endParaRPr lang="en-GB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dirty="0" err="1" smtClean="0"/>
              <a:t>Different</a:t>
            </a:r>
            <a:r>
              <a:rPr lang="ro-RO" dirty="0" smtClean="0"/>
              <a:t> </a:t>
            </a:r>
            <a:r>
              <a:rPr lang="ro-RO" dirty="0" err="1" smtClean="0"/>
              <a:t>kinds</a:t>
            </a:r>
            <a:r>
              <a:rPr lang="ro-RO" dirty="0" smtClean="0"/>
              <a:t> of </a:t>
            </a:r>
            <a:r>
              <a:rPr lang="ro-RO" dirty="0" err="1" smtClean="0"/>
              <a:t>Bullying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1357290" y="285728"/>
            <a:ext cx="650085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40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Britannic Bold" pitchFamily="34" charset="0"/>
              </a:rPr>
              <a:t>Tipurile de </a:t>
            </a:r>
            <a:r>
              <a:rPr lang="ro-RO" sz="4000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Britannic Bold" pitchFamily="34" charset="0"/>
              </a:rPr>
              <a:t>bullying</a:t>
            </a:r>
            <a:endParaRPr lang="en-GB" sz="4000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Britannic Bold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357686" y="1357298"/>
            <a:ext cx="357190" cy="500066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0" name="AutoShape 2" descr="6 Types of Bully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8" descr="tipuri de bullying trad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928802"/>
            <a:ext cx="8667750" cy="4591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/>
        </p:nvGraphicFramePr>
        <p:xfrm>
          <a:off x="428596" y="428604"/>
          <a:ext cx="8501122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85720" y="214290"/>
          <a:ext cx="850112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643050"/>
            <a:ext cx="8229600" cy="38687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o-RO" dirty="0" smtClean="0"/>
              <a:t>DE CE APARE BULLYING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42910" y="3786191"/>
            <a:ext cx="79296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hlinkClick r:id="rId3"/>
              </a:rPr>
              <a:t>https://www.youtube.com/watch?v=ElBPtRq0I2k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uzele bullyingulu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14290"/>
            <a:ext cx="8572560" cy="6429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357158" y="214290"/>
            <a:ext cx="8429684" cy="10715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57158" y="214290"/>
            <a:ext cx="85725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Bullying-</a:t>
            </a:r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Agres</a:t>
            </a:r>
            <a:r>
              <a:rPr lang="ro-RO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iune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-T</a:t>
            </a:r>
            <a:r>
              <a:rPr lang="ro-RO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achinare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Picture 4" descr="tachinare agresiune bully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612"/>
            <a:ext cx="9144000" cy="5551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714348" y="1714488"/>
            <a:ext cx="7786742" cy="1571636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C000"/>
                </a:solidFill>
                <a:latin typeface="Arial Black" pitchFamily="34" charset="0"/>
              </a:rPr>
              <a:t>Ag</a:t>
            </a:r>
            <a:r>
              <a:rPr lang="ro-RO" dirty="0" err="1" smtClean="0">
                <a:solidFill>
                  <a:srgbClr val="FFC000"/>
                </a:solidFill>
                <a:latin typeface="Arial Black" pitchFamily="34" charset="0"/>
              </a:rPr>
              <a:t>resiunea</a:t>
            </a:r>
            <a:r>
              <a:rPr lang="en-GB" dirty="0" smtClean="0">
                <a:latin typeface="Arial Black" pitchFamily="34" charset="0"/>
              </a:rPr>
              <a:t> </a:t>
            </a:r>
            <a:r>
              <a:rPr lang="ro-RO" dirty="0" smtClean="0">
                <a:latin typeface="Arial Black" pitchFamily="34" charset="0"/>
              </a:rPr>
              <a:t>devine</a:t>
            </a:r>
            <a:r>
              <a:rPr lang="en-GB" dirty="0" smtClean="0">
                <a:latin typeface="Arial Black" pitchFamily="34" charset="0"/>
              </a:rPr>
              <a:t> </a:t>
            </a:r>
            <a:r>
              <a:rPr lang="en-GB" dirty="0" smtClean="0">
                <a:solidFill>
                  <a:srgbClr val="FFC000"/>
                </a:solidFill>
                <a:latin typeface="Arial Black" pitchFamily="34" charset="0"/>
              </a:rPr>
              <a:t>bullying</a:t>
            </a:r>
            <a:r>
              <a:rPr lang="en-GB" dirty="0" smtClean="0">
                <a:latin typeface="Arial Black" pitchFamily="34" charset="0"/>
              </a:rPr>
              <a:t> </a:t>
            </a:r>
            <a:r>
              <a:rPr lang="ro-RO" dirty="0" smtClean="0">
                <a:latin typeface="Arial Black" pitchFamily="34" charset="0"/>
              </a:rPr>
              <a:t>atunci când </a:t>
            </a:r>
            <a:r>
              <a:rPr lang="ro-RO" dirty="0" smtClean="0">
                <a:solidFill>
                  <a:srgbClr val="FFC000"/>
                </a:solidFill>
                <a:latin typeface="Arial Black" pitchFamily="34" charset="0"/>
              </a:rPr>
              <a:t>se repetă</a:t>
            </a:r>
            <a:r>
              <a:rPr lang="en-GB" dirty="0" smtClean="0">
                <a:latin typeface="Arial Black" pitchFamily="34" charset="0"/>
              </a:rPr>
              <a:t> </a:t>
            </a:r>
            <a:r>
              <a:rPr lang="ro-RO" dirty="0" smtClean="0">
                <a:latin typeface="Arial Black" pitchFamily="34" charset="0"/>
              </a:rPr>
              <a:t>în cazul </a:t>
            </a:r>
            <a:r>
              <a:rPr lang="ro-RO" dirty="0" err="1" smtClean="0">
                <a:latin typeface="Arial Black" pitchFamily="34" charset="0"/>
              </a:rPr>
              <a:t>acelorasi</a:t>
            </a:r>
            <a:r>
              <a:rPr lang="ro-RO" dirty="0" smtClean="0">
                <a:latin typeface="Arial Black" pitchFamily="34" charset="0"/>
              </a:rPr>
              <a:t> persoane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 este o </a:t>
            </a:r>
            <a:r>
              <a:rPr lang="ro-RO" dirty="0" err="1" smtClean="0">
                <a:solidFill>
                  <a:srgbClr val="FFC000"/>
                </a:solidFill>
                <a:latin typeface="Arial Black" pitchFamily="34" charset="0"/>
              </a:rPr>
              <a:t>diferență</a:t>
            </a:r>
            <a:r>
              <a:rPr lang="ro-RO" dirty="0" smtClean="0">
                <a:solidFill>
                  <a:srgbClr val="FFC000"/>
                </a:solidFill>
                <a:latin typeface="Arial Black" pitchFamily="34" charset="0"/>
              </a:rPr>
              <a:t> de putere</a:t>
            </a:r>
            <a:r>
              <a:rPr lang="en-GB" dirty="0" smtClean="0">
                <a:solidFill>
                  <a:srgbClr val="FFC000"/>
                </a:solidFill>
              </a:rPr>
              <a:t>. 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85786" y="3429000"/>
            <a:ext cx="7786742" cy="128588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C000"/>
                </a:solidFill>
              </a:rPr>
              <a:t> </a:t>
            </a:r>
            <a:r>
              <a:rPr lang="en-GB" dirty="0" smtClean="0">
                <a:solidFill>
                  <a:srgbClr val="FFC000"/>
                </a:solidFill>
                <a:latin typeface="Arial Black" pitchFamily="34" charset="0"/>
              </a:rPr>
              <a:t>Conflict</a:t>
            </a:r>
            <a:r>
              <a:rPr lang="ro-RO" dirty="0" smtClean="0">
                <a:solidFill>
                  <a:srgbClr val="FFC000"/>
                </a:solidFill>
                <a:latin typeface="Arial Black" pitchFamily="34" charset="0"/>
              </a:rPr>
              <a:t>ul</a:t>
            </a:r>
            <a:r>
              <a:rPr lang="en-GB" dirty="0" smtClean="0"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lang="ro-RO" dirty="0" smtClean="0">
                <a:latin typeface="Arial Black" pitchFamily="34" charset="0"/>
              </a:rPr>
              <a:t>devine</a:t>
            </a:r>
            <a:r>
              <a:rPr lang="en-GB" dirty="0" smtClean="0">
                <a:latin typeface="Arial Black" pitchFamily="34" charset="0"/>
              </a:rPr>
              <a:t> </a:t>
            </a:r>
            <a:r>
              <a:rPr lang="en-GB" dirty="0" smtClean="0">
                <a:solidFill>
                  <a:srgbClr val="FFC000"/>
                </a:solidFill>
                <a:latin typeface="Arial Black" pitchFamily="34" charset="0"/>
              </a:rPr>
              <a:t>bullying </a:t>
            </a:r>
            <a:r>
              <a:rPr lang="ro-RO" dirty="0" smtClean="0">
                <a:latin typeface="Arial Black" pitchFamily="34" charset="0"/>
              </a:rPr>
              <a:t>atunci când </a:t>
            </a:r>
            <a:r>
              <a:rPr lang="ro-RO" dirty="0" smtClean="0">
                <a:solidFill>
                  <a:srgbClr val="FFC000"/>
                </a:solidFill>
                <a:latin typeface="Arial Black" pitchFamily="34" charset="0"/>
              </a:rPr>
              <a:t>se repetă</a:t>
            </a:r>
            <a:r>
              <a:rPr lang="en-GB" dirty="0" smtClean="0">
                <a:latin typeface="Arial Black" pitchFamily="34" charset="0"/>
              </a:rPr>
              <a:t> </a:t>
            </a:r>
            <a:r>
              <a:rPr lang="ro-RO" dirty="0" err="1" smtClean="0">
                <a:latin typeface="Arial Black" pitchFamily="34" charset="0"/>
              </a:rPr>
              <a:t>și</a:t>
            </a:r>
            <a:r>
              <a:rPr lang="ro-RO" dirty="0" smtClean="0">
                <a:latin typeface="Arial Black" pitchFamily="34" charset="0"/>
              </a:rPr>
              <a:t> presupune </a:t>
            </a:r>
            <a:r>
              <a:rPr lang="ro-RO" dirty="0" smtClean="0">
                <a:solidFill>
                  <a:srgbClr val="FFC000"/>
                </a:solidFill>
                <a:latin typeface="Arial Black" pitchFamily="34" charset="0"/>
              </a:rPr>
              <a:t>o </a:t>
            </a:r>
            <a:r>
              <a:rPr lang="ro-RO" dirty="0" err="1" smtClean="0">
                <a:solidFill>
                  <a:srgbClr val="FFC000"/>
                </a:solidFill>
                <a:latin typeface="Arial Black" pitchFamily="34" charset="0"/>
              </a:rPr>
              <a:t>diferență</a:t>
            </a:r>
            <a:r>
              <a:rPr lang="ro-RO" dirty="0" smtClean="0">
                <a:solidFill>
                  <a:srgbClr val="FFC000"/>
                </a:solidFill>
                <a:latin typeface="Arial Black" pitchFamily="34" charset="0"/>
              </a:rPr>
              <a:t> de putere</a:t>
            </a:r>
            <a:r>
              <a:rPr lang="en-GB" dirty="0" smtClean="0">
                <a:latin typeface="Arial Black" pitchFamily="34" charset="0"/>
              </a:rPr>
              <a:t>.</a:t>
            </a:r>
            <a:endParaRPr lang="en-GB" dirty="0">
              <a:latin typeface="Arial Black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14348" y="4786322"/>
            <a:ext cx="7643866" cy="157163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000" dirty="0" smtClean="0">
                <a:solidFill>
                  <a:srgbClr val="FFC000"/>
                </a:solidFill>
                <a:latin typeface="Arial Black" pitchFamily="34" charset="0"/>
              </a:rPr>
              <a:t>Tachinarea</a:t>
            </a:r>
            <a:r>
              <a:rPr lang="en-GB" sz="2000" dirty="0" smtClean="0">
                <a:latin typeface="Arial Black" pitchFamily="34" charset="0"/>
              </a:rPr>
              <a:t> </a:t>
            </a:r>
            <a:r>
              <a:rPr lang="ro-RO" sz="2000" dirty="0" smtClean="0">
                <a:latin typeface="Arial Black" pitchFamily="34" charset="0"/>
              </a:rPr>
              <a:t>devine ostilă atunci când implică </a:t>
            </a:r>
            <a:r>
              <a:rPr lang="ro-RO" sz="2000" dirty="0" smtClean="0">
                <a:solidFill>
                  <a:srgbClr val="FFC000"/>
                </a:solidFill>
                <a:latin typeface="Arial Black" pitchFamily="34" charset="0"/>
              </a:rPr>
              <a:t>respingere interpersonală </a:t>
            </a:r>
            <a:r>
              <a:rPr lang="ro-RO" sz="2000" dirty="0" err="1" smtClean="0">
                <a:solidFill>
                  <a:srgbClr val="FFC000"/>
                </a:solidFill>
                <a:latin typeface="Arial Black" pitchFamily="34" charset="0"/>
              </a:rPr>
              <a:t>și</a:t>
            </a:r>
            <a:r>
              <a:rPr lang="ro-RO" sz="2000" dirty="0" smtClean="0"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lang="en-GB" sz="2000" dirty="0" smtClean="0">
                <a:latin typeface="Arial Black" pitchFamily="34" charset="0"/>
              </a:rPr>
              <a:t> </a:t>
            </a:r>
            <a:r>
              <a:rPr lang="ro-RO" sz="2000" dirty="0" smtClean="0">
                <a:solidFill>
                  <a:srgbClr val="FFC000"/>
                </a:solidFill>
                <a:latin typeface="Arial Black" pitchFamily="34" charset="0"/>
              </a:rPr>
              <a:t>excludere socială</a:t>
            </a:r>
            <a:r>
              <a:rPr lang="en-GB" sz="2000" dirty="0" smtClean="0">
                <a:latin typeface="Arial Black" pitchFamily="34" charset="0"/>
              </a:rPr>
              <a:t>, </a:t>
            </a:r>
            <a:r>
              <a:rPr lang="ro-RO" sz="2000" dirty="0" smtClean="0">
                <a:latin typeface="Arial Black" pitchFamily="34" charset="0"/>
              </a:rPr>
              <a:t>mai degrabă decât camaraderie </a:t>
            </a:r>
            <a:r>
              <a:rPr lang="ro-RO" sz="2000" dirty="0" err="1" smtClean="0">
                <a:latin typeface="Arial Black" pitchFamily="34" charset="0"/>
              </a:rPr>
              <a:t>și</a:t>
            </a:r>
            <a:r>
              <a:rPr lang="ro-RO" sz="2000" dirty="0" smtClean="0">
                <a:latin typeface="Arial Black" pitchFamily="34" charset="0"/>
              </a:rPr>
              <a:t> incluziune socială</a:t>
            </a:r>
            <a:endParaRPr lang="en-GB" sz="2000" dirty="0">
              <a:latin typeface="Arial Black" pitchFamily="34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500034" y="214290"/>
          <a:ext cx="7786742" cy="1531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1402</Words>
  <Application>Microsoft Office PowerPoint</Application>
  <PresentationFormat>On-screen Show (4:3)</PresentationFormat>
  <Paragraphs>164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Different kinds of Bullying</vt:lpstr>
      <vt:lpstr>Slide 4</vt:lpstr>
      <vt:lpstr>Slide 5</vt:lpstr>
      <vt:lpstr>DE CE APARE BULLYING?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Există anumite tipare de persoane care devin adesea victime ale bullying-ului. Sunt anumite caracteristici sau atribute ale acestora care conduc la apariția bullying-ului.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cristian bulai</dc:creator>
  <cp:lastModifiedBy>cristian bulai</cp:lastModifiedBy>
  <cp:revision>6</cp:revision>
  <dcterms:created xsi:type="dcterms:W3CDTF">2021-10-10T19:34:16Z</dcterms:created>
  <dcterms:modified xsi:type="dcterms:W3CDTF">2021-10-14T18:15:51Z</dcterms:modified>
</cp:coreProperties>
</file>