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617D-728B-4710-9EF5-2A7C4535501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7E1F-7796-4ED8-8F81-5C906E51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www.youtube%2F%3Ffbclid%3DIwAR3D6Z4nng_Eao_VaZYEvkP9dtBq8B_cTOAcCsDEbSjHSvRn3DiR30xw5l4&amp;h=AT3RWWC2fXykxypKWpDmPr3BpI3E7Pfv34chuYgd6Jmni7fWQcGsU7GBzZnG020mp6VYj9vsK6C_8mgA2PnBii2InHFnBE9udYeHfFlQxZe61-1VUJJF6AC5SP2GlLfwcaUY&amp;__tn__=-UK-R&amp;c%5b0%5d=AT3KZ8L-cOUeXVU_Zv6hBwOqqEjj86T4ItQhUNprf7x3HuVWAG2TQforWlNt9-icVRQfaY7c1XS2EzK9woQJc02FUGDcuE-Hv0iDmPB7b8jiFX6ArPQ50QmR2_ez5GFi8TBvGpzgaBE0Z_hZ82COlsiMq_fdImiFLdGMLoXHwasOooig09oHFG54XofB71ax2JNROtFA" TargetMode="External"/><Relationship Id="rId2" Type="http://schemas.openxmlformats.org/officeDocument/2006/relationships/hyperlink" Target="https://www.facebook.com/hashtag/erasmusdays?__eep__=6&amp;__cft__%5b0%5d=AZX3-yuEoEAwKh9Z8hLYCNqQUQt-QTmHTx2Nf4lAfVYDhEgOT45-wqUWcRyWbqt3DFIV703832KmAsGCBpWrpdsxUiLL3r1usICs9Wl9_k77W1Yt-msFVUwYcD2ipi5uM2VmRKbS21NDyYFk6YNWBH7ny2qFoWnneSWZ97nSiaWlY8yJH-j-jSULdyuvV9j565E&amp;__tn__=*NK*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36" y="0"/>
            <a:ext cx="8776607" cy="67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1159329"/>
            <a:ext cx="80989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050505"/>
                </a:solidFill>
                <a:effectLst/>
                <a:latin typeface="inherit"/>
                <a:hlinkClick r:id="rId2"/>
              </a:rPr>
              <a:t>#</a:t>
            </a:r>
            <a:r>
              <a:rPr lang="en-US" b="1" i="0" u="sng" dirty="0" err="1">
                <a:solidFill>
                  <a:srgbClr val="050505"/>
                </a:solidFill>
                <a:effectLst/>
                <a:latin typeface="inherit"/>
                <a:hlinkClick r:id="rId2"/>
              </a:rPr>
              <a:t>ErasmusDays</a:t>
            </a:r>
            <a:br>
              <a:rPr lang="en-US" dirty="0"/>
            </a:b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Colegiul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Tehnic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,,Ion Holban”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Iași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o-RO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</a:t>
            </a:r>
            <a:r>
              <a:rPr lang="ro-RO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în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data de 15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octombrie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2021,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14.00 workshop-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ul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online ,,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Aspecte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teoretice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și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practice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privind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bullying-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ul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și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modalități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prevenire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”.</a:t>
            </a:r>
            <a:endParaRPr lang="ro-RO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br>
              <a:rPr lang="en-US" dirty="0"/>
            </a:b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Evenimentul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o-RO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 fost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organizat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sub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egida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Erasmus Day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și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este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dedicat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cadrelor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didactice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celor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interesati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acest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subiect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ro-RO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br>
              <a:rPr lang="en-US" dirty="0"/>
            </a:b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Întâlnirea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o-RO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 avut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loc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online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platforma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Google Meet</a:t>
            </a:r>
            <a:r>
              <a:rPr lang="ro-RO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o-RO" dirty="0">
                <a:solidFill>
                  <a:srgbClr val="050505"/>
                </a:solidFill>
                <a:latin typeface="Segoe UI Historic" panose="020B0502040204020203" pitchFamily="34" charset="0"/>
              </a:rPr>
              <a:t>ș</a:t>
            </a:r>
            <a:r>
              <a:rPr lang="ro-RO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 a avut participanți din toată țara.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 err="1"/>
              <a:t>Cea</a:t>
            </a:r>
            <a:r>
              <a:rPr lang="en-US" dirty="0"/>
              <a:t> de-a </a:t>
            </a:r>
            <a:r>
              <a:rPr lang="en-US" dirty="0" err="1"/>
              <a:t>doua</a:t>
            </a:r>
            <a:r>
              <a:rPr lang="en-US" dirty="0"/>
              <a:t> parte a </a:t>
            </a:r>
            <a:r>
              <a:rPr lang="en-US" dirty="0" err="1"/>
              <a:t>întâlnirii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s-a </a:t>
            </a:r>
            <a:r>
              <a:rPr lang="en-US" dirty="0" err="1"/>
              <a:t>discutat</a:t>
            </a:r>
            <a:r>
              <a:rPr lang="en-US" dirty="0"/>
              <a:t> </a:t>
            </a:r>
            <a:r>
              <a:rPr lang="ro-RO" dirty="0"/>
              <a:t>despre </a:t>
            </a:r>
            <a:r>
              <a:rPr lang="en-US" dirty="0"/>
              <a:t>bullying, </a:t>
            </a:r>
            <a:r>
              <a:rPr lang="en-US" dirty="0" err="1"/>
              <a:t>consecințele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, </a:t>
            </a:r>
            <a:r>
              <a:rPr lang="en-US" dirty="0" err="1"/>
              <a:t>metodele</a:t>
            </a:r>
            <a:r>
              <a:rPr lang="en-US" dirty="0"/>
              <a:t> de </a:t>
            </a:r>
            <a:r>
              <a:rPr lang="en-US" dirty="0" err="1"/>
              <a:t>combatere</a:t>
            </a:r>
            <a:r>
              <a:rPr lang="en-US" dirty="0"/>
              <a:t> a </a:t>
            </a:r>
            <a:r>
              <a:rPr lang="en-US" dirty="0" err="1"/>
              <a:t>acestuia</a:t>
            </a:r>
            <a:r>
              <a:rPr lang="ro-RO" dirty="0"/>
              <a:t>,</a:t>
            </a:r>
            <a:r>
              <a:rPr lang="en-US" dirty="0"/>
              <a:t> a </a:t>
            </a:r>
            <a:r>
              <a:rPr lang="en-US" dirty="0" err="1"/>
              <a:t>început</a:t>
            </a:r>
            <a:r>
              <a:rPr lang="en-US" dirty="0"/>
              <a:t> cu </a:t>
            </a:r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videoclip</a:t>
            </a:r>
            <a:r>
              <a:rPr lang="en-US" dirty="0"/>
              <a:t> </a:t>
            </a:r>
            <a:r>
              <a:rPr lang="en-US" dirty="0" err="1"/>
              <a:t>intitulat</a:t>
            </a:r>
            <a:r>
              <a:rPr lang="en-US" dirty="0"/>
              <a:t> CROMANTIC VALENTINE </a:t>
            </a:r>
            <a:r>
              <a:rPr lang="en-US" dirty="0" err="1"/>
              <a:t>realizat</a:t>
            </a:r>
            <a:r>
              <a:rPr lang="en-US" dirty="0"/>
              <a:t> de </a:t>
            </a:r>
            <a:r>
              <a:rPr lang="en-US" dirty="0" err="1"/>
              <a:t>elevii</a:t>
            </a:r>
            <a:r>
              <a:rPr lang="en-US" dirty="0"/>
              <a:t> </a:t>
            </a:r>
            <a:r>
              <a:rPr lang="en-US" dirty="0" err="1"/>
              <a:t>școlii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 (</a:t>
            </a:r>
            <a:r>
              <a:rPr lang="en-US" dirty="0" err="1"/>
              <a:t>rezultat</a:t>
            </a:r>
            <a:r>
              <a:rPr lang="en-US" dirty="0"/>
              <a:t> al </a:t>
            </a:r>
            <a:r>
              <a:rPr lang="en-US" dirty="0" err="1"/>
              <a:t>proiectului</a:t>
            </a:r>
            <a:r>
              <a:rPr lang="en-US" dirty="0"/>
              <a:t> Europa </a:t>
            </a:r>
            <a:r>
              <a:rPr lang="en-US" dirty="0" err="1"/>
              <a:t>pe</a:t>
            </a:r>
            <a:r>
              <a:rPr lang="en-US" dirty="0"/>
              <a:t> 7 </a:t>
            </a:r>
            <a:r>
              <a:rPr lang="en-US" dirty="0" err="1"/>
              <a:t>dealuri</a:t>
            </a:r>
            <a:r>
              <a:rPr lang="en-US" dirty="0"/>
              <a:t>) </a:t>
            </a:r>
            <a:r>
              <a:rPr lang="en-US" dirty="0">
                <a:hlinkClick r:id="rId3"/>
              </a:rPr>
              <a:t>https://www.youtube</a:t>
            </a:r>
            <a:r>
              <a:rPr lang="en-US" dirty="0"/>
              <a:t>.com/watch?v=FuMk1pYqGno</a:t>
            </a:r>
            <a:endParaRPr lang="ro-RO" dirty="0"/>
          </a:p>
          <a:p>
            <a:endParaRPr lang="en-US" dirty="0"/>
          </a:p>
          <a:p>
            <a:r>
              <a:rPr lang="en-US" dirty="0" err="1"/>
              <a:t>Apoi</a:t>
            </a:r>
            <a:r>
              <a:rPr lang="en-US" dirty="0"/>
              <a:t> a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 un atelier </a:t>
            </a:r>
            <a:r>
              <a:rPr lang="en-US" dirty="0" err="1"/>
              <a:t>interactiv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cadrele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</a:t>
            </a:r>
            <a:r>
              <a:rPr lang="en-US" dirty="0" err="1"/>
              <a:t>participante</a:t>
            </a:r>
            <a:r>
              <a:rPr lang="en-US" dirty="0"/>
              <a:t> au </a:t>
            </a:r>
            <a:r>
              <a:rPr lang="en-US" dirty="0" err="1"/>
              <a:t>discutat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cauzele</a:t>
            </a:r>
            <a:r>
              <a:rPr lang="en-US" dirty="0"/>
              <a:t> bullying-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școală</a:t>
            </a:r>
            <a:r>
              <a:rPr lang="en-US" dirty="0"/>
              <a:t>, </a:t>
            </a:r>
            <a:r>
              <a:rPr lang="en-US" dirty="0" err="1"/>
              <a:t>participanți</a:t>
            </a:r>
            <a:r>
              <a:rPr lang="en-US" dirty="0"/>
              <a:t>: </a:t>
            </a:r>
            <a:r>
              <a:rPr lang="en-US" dirty="0" err="1"/>
              <a:t>victimă</a:t>
            </a:r>
            <a:r>
              <a:rPr lang="en-US" dirty="0"/>
              <a:t>, </a:t>
            </a:r>
            <a:r>
              <a:rPr lang="en-US" dirty="0" err="1"/>
              <a:t>agresor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martori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la final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concrete de </a:t>
            </a:r>
            <a:r>
              <a:rPr lang="en-US" dirty="0" err="1"/>
              <a:t>intervenție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le pot </a:t>
            </a:r>
            <a:r>
              <a:rPr lang="en-US" dirty="0" err="1"/>
              <a:t>aplica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cadrele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părinții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56" y="171449"/>
            <a:ext cx="11306629" cy="63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8" y="276054"/>
            <a:ext cx="11323864" cy="63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5" y="0"/>
            <a:ext cx="11674929" cy="65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8" y="359228"/>
            <a:ext cx="10464798" cy="5886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9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6" y="396479"/>
            <a:ext cx="11487149" cy="64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7" y="379128"/>
            <a:ext cx="10908394" cy="61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186</Words>
  <Application>Microsoft Office PowerPoint</Application>
  <PresentationFormat>Ecran lat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Segoe UI Historic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Holban</dc:creator>
  <cp:lastModifiedBy>school</cp:lastModifiedBy>
  <cp:revision>3</cp:revision>
  <dcterms:created xsi:type="dcterms:W3CDTF">2021-11-11T19:53:20Z</dcterms:created>
  <dcterms:modified xsi:type="dcterms:W3CDTF">2021-11-14T10:23:46Z</dcterms:modified>
</cp:coreProperties>
</file>