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7" r:id="rId11"/>
    <p:sldId id="264" r:id="rId12"/>
    <p:sldId id="268" r:id="rId13"/>
    <p:sldId id="270" r:id="rId14"/>
    <p:sldId id="265" r:id="rId15"/>
  </p:sldIdLst>
  <p:sldSz cx="18288000" cy="10287000"/>
  <p:notesSz cx="6858000" cy="9144000"/>
  <p:embeddedFontLst>
    <p:embeddedFont>
      <p:font typeface="Aclonica" panose="02060503000000020004" pitchFamily="18" charset="0"/>
      <p:regular r:id="rId16"/>
    </p:embeddedFont>
    <p:embeddedFont>
      <p:font typeface="Bangers" panose="020B0604020202020204" charset="0"/>
      <p:regular r:id="rId17"/>
    </p:embeddedFont>
    <p:embeddedFont>
      <p:font typeface="Canva Sans" panose="020B0604020202020204" charset="0"/>
      <p:regular r:id="rId18"/>
    </p:embeddedFont>
    <p:embeddedFont>
      <p:font typeface="Canva Sans Bold" panose="020B0604020202020204" charset="0"/>
      <p:regular r:id="rId19"/>
    </p:embeddedFont>
    <p:embeddedFont>
      <p:font typeface="League Spartan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3E549C-6F62-4A32-A97F-7060D0402773}">
          <p14:sldIdLst>
            <p14:sldId id="256"/>
            <p14:sldId id="257"/>
            <p14:sldId id="258"/>
            <p14:sldId id="259"/>
            <p14:sldId id="269"/>
            <p14:sldId id="260"/>
            <p14:sldId id="261"/>
            <p14:sldId id="262"/>
            <p14:sldId id="263"/>
          </p14:sldIdLst>
        </p14:section>
        <p14:section name="Untitled Section" id="{C44DB224-9BC3-4CAD-9EFC-49A0704DF245}">
          <p14:sldIdLst>
            <p14:sldId id="267"/>
            <p14:sldId id="264"/>
            <p14:sldId id="268"/>
            <p14:sldId id="270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41.jpeg"/><Relationship Id="rId5" Type="http://schemas.openxmlformats.org/officeDocument/2006/relationships/image" Target="../media/image15.png"/><Relationship Id="rId10" Type="http://schemas.openxmlformats.org/officeDocument/2006/relationships/image" Target="../media/image40.jpeg"/><Relationship Id="rId4" Type="http://schemas.openxmlformats.org/officeDocument/2006/relationships/image" Target="../media/image1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profile.php?id=61574143465971" TargetMode="External"/><Relationship Id="rId5" Type="http://schemas.openxmlformats.org/officeDocument/2006/relationships/hyperlink" Target="https://www.colegiultehnicionholban.ro/eco-scoala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15.png"/><Relationship Id="rId10" Type="http://schemas.openxmlformats.org/officeDocument/2006/relationships/image" Target="../media/image32.jpeg"/><Relationship Id="rId4" Type="http://schemas.openxmlformats.org/officeDocument/2006/relationships/image" Target="../media/image14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02743" y="5611173"/>
            <a:ext cx="13713524" cy="2771275"/>
          </a:xfrm>
          <a:custGeom>
            <a:avLst/>
            <a:gdLst/>
            <a:ahLst/>
            <a:cxnLst/>
            <a:rect l="l" t="t" r="r" b="b"/>
            <a:pathLst>
              <a:path w="13713524" h="2771275">
                <a:moveTo>
                  <a:pt x="0" y="0"/>
                </a:moveTo>
                <a:lnTo>
                  <a:pt x="13713524" y="0"/>
                </a:lnTo>
                <a:lnTo>
                  <a:pt x="13713524" y="2771275"/>
                </a:lnTo>
                <a:lnTo>
                  <a:pt x="0" y="2771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22623" y="5439723"/>
            <a:ext cx="14561937" cy="2942725"/>
          </a:xfrm>
          <a:custGeom>
            <a:avLst/>
            <a:gdLst/>
            <a:ahLst/>
            <a:cxnLst/>
            <a:rect l="l" t="t" r="r" b="b"/>
            <a:pathLst>
              <a:path w="14561937" h="2942725">
                <a:moveTo>
                  <a:pt x="0" y="0"/>
                </a:moveTo>
                <a:lnTo>
                  <a:pt x="14561937" y="0"/>
                </a:lnTo>
                <a:lnTo>
                  <a:pt x="14561937" y="2942725"/>
                </a:lnTo>
                <a:lnTo>
                  <a:pt x="0" y="2942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0689">
            <a:off x="-593347" y="6401010"/>
            <a:ext cx="19983141" cy="5919263"/>
          </a:xfrm>
          <a:custGeom>
            <a:avLst/>
            <a:gdLst/>
            <a:ahLst/>
            <a:cxnLst/>
            <a:rect l="l" t="t" r="r" b="b"/>
            <a:pathLst>
              <a:path w="19983141" h="5919263">
                <a:moveTo>
                  <a:pt x="0" y="0"/>
                </a:moveTo>
                <a:lnTo>
                  <a:pt x="19983141" y="0"/>
                </a:lnTo>
                <a:lnTo>
                  <a:pt x="19983141" y="5919263"/>
                </a:lnTo>
                <a:lnTo>
                  <a:pt x="0" y="5919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292" r="-47575" b="-1000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8196" y="1060307"/>
            <a:ext cx="2008314" cy="1526319"/>
          </a:xfrm>
          <a:custGeom>
            <a:avLst/>
            <a:gdLst/>
            <a:ahLst/>
            <a:cxnLst/>
            <a:rect l="l" t="t" r="r" b="b"/>
            <a:pathLst>
              <a:path w="2008314" h="1526319">
                <a:moveTo>
                  <a:pt x="0" y="0"/>
                </a:moveTo>
                <a:lnTo>
                  <a:pt x="2008314" y="0"/>
                </a:lnTo>
                <a:lnTo>
                  <a:pt x="2008314" y="1526318"/>
                </a:lnTo>
                <a:lnTo>
                  <a:pt x="0" y="152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26886" y="417438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5"/>
                </a:lnTo>
                <a:lnTo>
                  <a:pt x="0" y="235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59733" y="2586625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6"/>
                </a:lnTo>
                <a:lnTo>
                  <a:pt x="0" y="23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28700" y="2586625"/>
            <a:ext cx="1063235" cy="1054830"/>
          </a:xfrm>
          <a:custGeom>
            <a:avLst/>
            <a:gdLst/>
            <a:ahLst/>
            <a:cxnLst/>
            <a:rect l="l" t="t" r="r" b="b"/>
            <a:pathLst>
              <a:path w="1063235" h="1054830">
                <a:moveTo>
                  <a:pt x="1063235" y="0"/>
                </a:moveTo>
                <a:lnTo>
                  <a:pt x="0" y="0"/>
                </a:lnTo>
                <a:lnTo>
                  <a:pt x="0" y="1054831"/>
                </a:lnTo>
                <a:lnTo>
                  <a:pt x="1063235" y="1054831"/>
                </a:lnTo>
                <a:lnTo>
                  <a:pt x="106323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96360" y="7842531"/>
            <a:ext cx="2385400" cy="2529970"/>
          </a:xfrm>
          <a:custGeom>
            <a:avLst/>
            <a:gdLst/>
            <a:ahLst/>
            <a:cxnLst/>
            <a:rect l="l" t="t" r="r" b="b"/>
            <a:pathLst>
              <a:path w="2385400" h="2529970">
                <a:moveTo>
                  <a:pt x="0" y="0"/>
                </a:moveTo>
                <a:lnTo>
                  <a:pt x="2385400" y="0"/>
                </a:lnTo>
                <a:lnTo>
                  <a:pt x="2385400" y="2529969"/>
                </a:lnTo>
                <a:lnTo>
                  <a:pt x="0" y="2529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13453" y="6439015"/>
            <a:ext cx="6145244" cy="1943433"/>
          </a:xfrm>
          <a:custGeom>
            <a:avLst/>
            <a:gdLst/>
            <a:ahLst/>
            <a:cxnLst/>
            <a:rect l="l" t="t" r="r" b="b"/>
            <a:pathLst>
              <a:path w="6145244" h="1943433">
                <a:moveTo>
                  <a:pt x="0" y="0"/>
                </a:moveTo>
                <a:lnTo>
                  <a:pt x="6145244" y="0"/>
                </a:lnTo>
                <a:lnTo>
                  <a:pt x="6145244" y="1943433"/>
                </a:lnTo>
                <a:lnTo>
                  <a:pt x="0" y="19434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835159" y="7842531"/>
            <a:ext cx="4848282" cy="4402764"/>
          </a:xfrm>
          <a:custGeom>
            <a:avLst/>
            <a:gdLst/>
            <a:ahLst/>
            <a:cxnLst/>
            <a:rect l="l" t="t" r="r" b="b"/>
            <a:pathLst>
              <a:path w="4848282" h="4402764">
                <a:moveTo>
                  <a:pt x="4848282" y="0"/>
                </a:moveTo>
                <a:lnTo>
                  <a:pt x="0" y="0"/>
                </a:lnTo>
                <a:lnTo>
                  <a:pt x="0" y="4402764"/>
                </a:lnTo>
                <a:lnTo>
                  <a:pt x="4848282" y="4402764"/>
                </a:lnTo>
                <a:lnTo>
                  <a:pt x="48482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97465" y="7410731"/>
            <a:ext cx="2886084" cy="2502573"/>
          </a:xfrm>
          <a:custGeom>
            <a:avLst/>
            <a:gdLst/>
            <a:ahLst/>
            <a:cxnLst/>
            <a:rect l="l" t="t" r="r" b="b"/>
            <a:pathLst>
              <a:path w="2886084" h="2502573">
                <a:moveTo>
                  <a:pt x="0" y="0"/>
                </a:moveTo>
                <a:lnTo>
                  <a:pt x="2886084" y="0"/>
                </a:lnTo>
                <a:lnTo>
                  <a:pt x="2886084" y="2502573"/>
                </a:lnTo>
                <a:lnTo>
                  <a:pt x="0" y="2502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283345" y="4655639"/>
            <a:ext cx="898930" cy="1015276"/>
          </a:xfrm>
          <a:custGeom>
            <a:avLst/>
            <a:gdLst/>
            <a:ahLst/>
            <a:cxnLst/>
            <a:rect l="l" t="t" r="r" b="b"/>
            <a:pathLst>
              <a:path w="898930" h="1015276">
                <a:moveTo>
                  <a:pt x="898930" y="0"/>
                </a:moveTo>
                <a:lnTo>
                  <a:pt x="0" y="0"/>
                </a:lnTo>
                <a:lnTo>
                  <a:pt x="0" y="1015276"/>
                </a:lnTo>
                <a:lnTo>
                  <a:pt x="898930" y="1015276"/>
                </a:lnTo>
                <a:lnTo>
                  <a:pt x="89893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38432" y="2095865"/>
            <a:ext cx="13011135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PROGRAMUL ECO-ȘCOALA</a:t>
            </a:r>
          </a:p>
        </p:txBody>
      </p:sp>
      <p:sp>
        <p:nvSpPr>
          <p:cNvPr id="16" name="Freeform 16"/>
          <p:cNvSpPr/>
          <p:nvPr/>
        </p:nvSpPr>
        <p:spPr>
          <a:xfrm>
            <a:off x="6713949" y="671014"/>
            <a:ext cx="898930" cy="1015276"/>
          </a:xfrm>
          <a:custGeom>
            <a:avLst/>
            <a:gdLst/>
            <a:ahLst/>
            <a:cxnLst/>
            <a:rect l="l" t="t" r="r" b="b"/>
            <a:pathLst>
              <a:path w="898930" h="1015276">
                <a:moveTo>
                  <a:pt x="0" y="0"/>
                </a:moveTo>
                <a:lnTo>
                  <a:pt x="898930" y="0"/>
                </a:lnTo>
                <a:lnTo>
                  <a:pt x="898930" y="1015276"/>
                </a:lnTo>
                <a:lnTo>
                  <a:pt x="0" y="1015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3729648" y="5314950"/>
            <a:ext cx="10553697" cy="1124065"/>
            <a:chOff x="0" y="0"/>
            <a:chExt cx="2779575" cy="2960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79575" cy="296050"/>
            </a:xfrm>
            <a:custGeom>
              <a:avLst/>
              <a:gdLst/>
              <a:ahLst/>
              <a:cxnLst/>
              <a:rect l="l" t="t" r="r" b="b"/>
              <a:pathLst>
                <a:path w="2779575" h="296050">
                  <a:moveTo>
                    <a:pt x="73357" y="0"/>
                  </a:moveTo>
                  <a:lnTo>
                    <a:pt x="2706217" y="0"/>
                  </a:lnTo>
                  <a:cubicBezTo>
                    <a:pt x="2725673" y="0"/>
                    <a:pt x="2744332" y="7729"/>
                    <a:pt x="2758089" y="21486"/>
                  </a:cubicBezTo>
                  <a:cubicBezTo>
                    <a:pt x="2771846" y="35243"/>
                    <a:pt x="2779575" y="53902"/>
                    <a:pt x="2779575" y="73357"/>
                  </a:cubicBezTo>
                  <a:lnTo>
                    <a:pt x="2779575" y="222692"/>
                  </a:lnTo>
                  <a:cubicBezTo>
                    <a:pt x="2779575" y="242148"/>
                    <a:pt x="2771846" y="260807"/>
                    <a:pt x="2758089" y="274564"/>
                  </a:cubicBezTo>
                  <a:cubicBezTo>
                    <a:pt x="2744332" y="288321"/>
                    <a:pt x="2725673" y="296050"/>
                    <a:pt x="2706217" y="296050"/>
                  </a:cubicBezTo>
                  <a:lnTo>
                    <a:pt x="73357" y="296050"/>
                  </a:lnTo>
                  <a:cubicBezTo>
                    <a:pt x="53902" y="296050"/>
                    <a:pt x="35243" y="288321"/>
                    <a:pt x="21486" y="274564"/>
                  </a:cubicBezTo>
                  <a:cubicBezTo>
                    <a:pt x="7729" y="260807"/>
                    <a:pt x="0" y="242148"/>
                    <a:pt x="0" y="222692"/>
                  </a:cubicBezTo>
                  <a:lnTo>
                    <a:pt x="0" y="73357"/>
                  </a:lnTo>
                  <a:cubicBezTo>
                    <a:pt x="0" y="53902"/>
                    <a:pt x="7729" y="35243"/>
                    <a:pt x="21486" y="21486"/>
                  </a:cubicBezTo>
                  <a:cubicBezTo>
                    <a:pt x="35243" y="7729"/>
                    <a:pt x="53902" y="0"/>
                    <a:pt x="7335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2779575" cy="35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930236" y="5487025"/>
            <a:ext cx="10152522" cy="70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4169" b="1">
                <a:solidFill>
                  <a:srgbClr val="5E450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COLEGIUL TEHNIC „ION HOLBAN” IAȘI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-1126886" y="4178399"/>
            <a:ext cx="4988588" cy="5636822"/>
          </a:xfrm>
          <a:custGeom>
            <a:avLst/>
            <a:gdLst/>
            <a:ahLst/>
            <a:cxnLst/>
            <a:rect l="l" t="t" r="r" b="b"/>
            <a:pathLst>
              <a:path w="4988588" h="5636822">
                <a:moveTo>
                  <a:pt x="4988587" y="0"/>
                </a:moveTo>
                <a:lnTo>
                  <a:pt x="0" y="0"/>
                </a:lnTo>
                <a:lnTo>
                  <a:pt x="0" y="5636823"/>
                </a:lnTo>
                <a:lnTo>
                  <a:pt x="4988587" y="5636823"/>
                </a:lnTo>
                <a:lnTo>
                  <a:pt x="498858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859222" y="7690131"/>
            <a:ext cx="4848282" cy="4402764"/>
          </a:xfrm>
          <a:custGeom>
            <a:avLst/>
            <a:gdLst/>
            <a:ahLst/>
            <a:cxnLst/>
            <a:rect l="l" t="t" r="r" b="b"/>
            <a:pathLst>
              <a:path w="4848282" h="4402764">
                <a:moveTo>
                  <a:pt x="0" y="0"/>
                </a:moveTo>
                <a:lnTo>
                  <a:pt x="4848282" y="0"/>
                </a:lnTo>
                <a:lnTo>
                  <a:pt x="4848282" y="4402764"/>
                </a:lnTo>
                <a:lnTo>
                  <a:pt x="0" y="4402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95" y="-20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2052" y="6087925"/>
            <a:ext cx="11145281" cy="5205775"/>
          </a:xfrm>
          <a:custGeom>
            <a:avLst/>
            <a:gdLst/>
            <a:ahLst/>
            <a:cxnLst/>
            <a:rect l="l" t="t" r="r" b="b"/>
            <a:pathLst>
              <a:path w="11145281" h="5205775">
                <a:moveTo>
                  <a:pt x="0" y="0"/>
                </a:moveTo>
                <a:lnTo>
                  <a:pt x="11145281" y="0"/>
                </a:lnTo>
                <a:lnTo>
                  <a:pt x="11145281" y="5205775"/>
                </a:lnTo>
                <a:lnTo>
                  <a:pt x="0" y="520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12991" y="8676473"/>
            <a:ext cx="18075989" cy="3592603"/>
          </a:xfrm>
          <a:custGeom>
            <a:avLst/>
            <a:gdLst/>
            <a:ahLst/>
            <a:cxnLst/>
            <a:rect l="l" t="t" r="r" b="b"/>
            <a:pathLst>
              <a:path w="18075989" h="3592603">
                <a:moveTo>
                  <a:pt x="0" y="0"/>
                </a:moveTo>
                <a:lnTo>
                  <a:pt x="18075989" y="0"/>
                </a:lnTo>
                <a:lnTo>
                  <a:pt x="18075989" y="3592603"/>
                </a:lnTo>
                <a:lnTo>
                  <a:pt x="0" y="3592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6685" y="6512105"/>
            <a:ext cx="16230600" cy="5207318"/>
          </a:xfrm>
          <a:custGeom>
            <a:avLst/>
            <a:gdLst/>
            <a:ahLst/>
            <a:cxnLst/>
            <a:rect l="l" t="t" r="r" b="b"/>
            <a:pathLst>
              <a:path w="16230600" h="5207318">
                <a:moveTo>
                  <a:pt x="0" y="0"/>
                </a:moveTo>
                <a:lnTo>
                  <a:pt x="16230600" y="0"/>
                </a:lnTo>
                <a:lnTo>
                  <a:pt x="16230600" y="5207317"/>
                </a:lnTo>
                <a:lnTo>
                  <a:pt x="0" y="5207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886" y="417438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5"/>
                </a:lnTo>
                <a:lnTo>
                  <a:pt x="0" y="235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59733" y="2586625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6"/>
                </a:lnTo>
                <a:lnTo>
                  <a:pt x="0" y="23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82944" y="771250"/>
            <a:ext cx="13713691" cy="9176264"/>
            <a:chOff x="0" y="0"/>
            <a:chExt cx="3611836" cy="24167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1836" cy="2416794"/>
            </a:xfrm>
            <a:custGeom>
              <a:avLst/>
              <a:gdLst/>
              <a:ahLst/>
              <a:cxnLst/>
              <a:rect l="l" t="t" r="r" b="b"/>
              <a:pathLst>
                <a:path w="3611836" h="2416794">
                  <a:moveTo>
                    <a:pt x="28227" y="0"/>
                  </a:moveTo>
                  <a:lnTo>
                    <a:pt x="3583609" y="0"/>
                  </a:lnTo>
                  <a:cubicBezTo>
                    <a:pt x="3599199" y="0"/>
                    <a:pt x="3611836" y="12638"/>
                    <a:pt x="3611836" y="28227"/>
                  </a:cubicBezTo>
                  <a:lnTo>
                    <a:pt x="3611836" y="2388567"/>
                  </a:lnTo>
                  <a:cubicBezTo>
                    <a:pt x="3611836" y="2404156"/>
                    <a:pt x="3599199" y="2416794"/>
                    <a:pt x="3583609" y="2416794"/>
                  </a:cubicBezTo>
                  <a:lnTo>
                    <a:pt x="28227" y="2416794"/>
                  </a:lnTo>
                  <a:cubicBezTo>
                    <a:pt x="20741" y="2416794"/>
                    <a:pt x="13561" y="2413820"/>
                    <a:pt x="8267" y="2408526"/>
                  </a:cubicBezTo>
                  <a:cubicBezTo>
                    <a:pt x="2974" y="2403233"/>
                    <a:pt x="0" y="2396053"/>
                    <a:pt x="0" y="2388567"/>
                  </a:cubicBezTo>
                  <a:lnTo>
                    <a:pt x="0" y="28227"/>
                  </a:lnTo>
                  <a:cubicBezTo>
                    <a:pt x="0" y="12638"/>
                    <a:pt x="12638" y="0"/>
                    <a:pt x="2822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611836" cy="247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05055" y="1566908"/>
            <a:ext cx="2499947" cy="1899960"/>
          </a:xfrm>
          <a:custGeom>
            <a:avLst/>
            <a:gdLst/>
            <a:ahLst/>
            <a:cxnLst/>
            <a:rect l="l" t="t" r="r" b="b"/>
            <a:pathLst>
              <a:path w="2499947" h="1899960">
                <a:moveTo>
                  <a:pt x="0" y="0"/>
                </a:moveTo>
                <a:lnTo>
                  <a:pt x="2499947" y="0"/>
                </a:lnTo>
                <a:lnTo>
                  <a:pt x="2499947" y="1899960"/>
                </a:lnTo>
                <a:lnTo>
                  <a:pt x="0" y="1899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4765" y="2172833"/>
            <a:ext cx="1904780" cy="1889722"/>
          </a:xfrm>
          <a:custGeom>
            <a:avLst/>
            <a:gdLst/>
            <a:ahLst/>
            <a:cxnLst/>
            <a:rect l="l" t="t" r="r" b="b"/>
            <a:pathLst>
              <a:path w="1904780" h="1889722">
                <a:moveTo>
                  <a:pt x="0" y="0"/>
                </a:moveTo>
                <a:lnTo>
                  <a:pt x="1904780" y="0"/>
                </a:lnTo>
                <a:lnTo>
                  <a:pt x="1904780" y="1889722"/>
                </a:lnTo>
                <a:lnTo>
                  <a:pt x="0" y="1889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80529" y="1178545"/>
            <a:ext cx="9873646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ro-RO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 zi </a:t>
            </a:r>
            <a:r>
              <a:rPr lang="en-US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de </a:t>
            </a:r>
            <a:r>
              <a:rPr lang="en-US" sz="9999" dirty="0" err="1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acțiun</a:t>
            </a:r>
            <a:r>
              <a:rPr lang="ro-RO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e eco</a:t>
            </a:r>
            <a:r>
              <a:rPr lang="en-US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90079-2458-9796-1C40-8C701470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837" y="2554081"/>
            <a:ext cx="4930564" cy="1162050"/>
          </a:xfrm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accent3">
                    <a:lumMod val="50000"/>
                  </a:schemeClr>
                </a:solidFill>
                <a:latin typeface="Aclonica" panose="02060503000000020004" pitchFamily="18" charset="0"/>
              </a:rPr>
              <a:t>ÎMPREUNĂ PENTRU UN MEDIU MAI CURAT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clonica" panose="02060503000000020004" pitchFamily="18" charset="0"/>
            </a:endParaRP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19D52E6-9812-50D2-E035-2998B54B0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31" y="3426764"/>
            <a:ext cx="5111750" cy="2877915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D24296-97E0-0A0A-3320-90EB894CD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8094" y="6203248"/>
            <a:ext cx="3475389" cy="33809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dirty="0">
                <a:solidFill>
                  <a:schemeClr val="accent3">
                    <a:lumMod val="50000"/>
                  </a:schemeClr>
                </a:solidFill>
              </a:rPr>
              <a:t>Zi de ecologizare amediului înconjurător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dirty="0">
                <a:solidFill>
                  <a:schemeClr val="accent3">
                    <a:lumMod val="50000"/>
                  </a:schemeClr>
                </a:solidFill>
              </a:rPr>
              <a:t>Desfășurată în fiecare vineri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400" dirty="0">
                <a:solidFill>
                  <a:schemeClr val="accent3">
                    <a:lumMod val="50000"/>
                  </a:schemeClr>
                </a:solidFill>
              </a:rPr>
              <a:t>Elevii curăță spațiile arondate școlii: parcul școlii, curtea, aleea senzorială 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3FE634-2C8C-F268-4D01-B78499EABE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41" y="3738982"/>
            <a:ext cx="2519577" cy="44752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11B1C8-DB9B-B0F1-336B-330F673A49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1"/>
          <a:stretch/>
        </p:blipFill>
        <p:spPr>
          <a:xfrm>
            <a:off x="3666140" y="5483089"/>
            <a:ext cx="2447833" cy="42339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2B9845-9E93-BA44-196D-37EE0DF914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30" y="4931255"/>
            <a:ext cx="3368063" cy="44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330061" y="1615259"/>
            <a:ext cx="8448926" cy="6222885"/>
          </a:xfrm>
          <a:custGeom>
            <a:avLst/>
            <a:gdLst/>
            <a:ahLst/>
            <a:cxnLst/>
            <a:rect l="l" t="t" r="r" b="b"/>
            <a:pathLst>
              <a:path w="8448926" h="6222885">
                <a:moveTo>
                  <a:pt x="8448926" y="0"/>
                </a:moveTo>
                <a:lnTo>
                  <a:pt x="0" y="0"/>
                </a:lnTo>
                <a:lnTo>
                  <a:pt x="0" y="6222884"/>
                </a:lnTo>
                <a:lnTo>
                  <a:pt x="8448926" y="6222884"/>
                </a:lnTo>
                <a:lnTo>
                  <a:pt x="84489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18436" y="6198718"/>
            <a:ext cx="18724871" cy="8746075"/>
          </a:xfrm>
          <a:custGeom>
            <a:avLst/>
            <a:gdLst/>
            <a:ahLst/>
            <a:cxnLst/>
            <a:rect l="l" t="t" r="r" b="b"/>
            <a:pathLst>
              <a:path w="18724871" h="8746075">
                <a:moveTo>
                  <a:pt x="18724872" y="0"/>
                </a:moveTo>
                <a:lnTo>
                  <a:pt x="0" y="0"/>
                </a:lnTo>
                <a:lnTo>
                  <a:pt x="0" y="8746075"/>
                </a:lnTo>
                <a:lnTo>
                  <a:pt x="18724872" y="8746075"/>
                </a:lnTo>
                <a:lnTo>
                  <a:pt x="187248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012" y="2457333"/>
            <a:ext cx="6468294" cy="2523543"/>
            <a:chOff x="0" y="0"/>
            <a:chExt cx="1703584" cy="15903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3584" cy="1590362"/>
            </a:xfrm>
            <a:custGeom>
              <a:avLst/>
              <a:gdLst/>
              <a:ahLst/>
              <a:cxnLst/>
              <a:rect l="l" t="t" r="r" b="b"/>
              <a:pathLst>
                <a:path w="1703584" h="1590362">
                  <a:moveTo>
                    <a:pt x="59845" y="0"/>
                  </a:moveTo>
                  <a:lnTo>
                    <a:pt x="1643738" y="0"/>
                  </a:lnTo>
                  <a:cubicBezTo>
                    <a:pt x="1676790" y="0"/>
                    <a:pt x="1703584" y="26794"/>
                    <a:pt x="1703584" y="59845"/>
                  </a:cubicBezTo>
                  <a:lnTo>
                    <a:pt x="1703584" y="1530517"/>
                  </a:lnTo>
                  <a:cubicBezTo>
                    <a:pt x="1703584" y="1563568"/>
                    <a:pt x="1676790" y="1590362"/>
                    <a:pt x="1643738" y="1590362"/>
                  </a:cubicBezTo>
                  <a:lnTo>
                    <a:pt x="59845" y="1590362"/>
                  </a:lnTo>
                  <a:cubicBezTo>
                    <a:pt x="26794" y="1590362"/>
                    <a:pt x="0" y="1563568"/>
                    <a:pt x="0" y="1530517"/>
                  </a:cubicBezTo>
                  <a:lnTo>
                    <a:pt x="0" y="59845"/>
                  </a:lnTo>
                  <a:cubicBezTo>
                    <a:pt x="0" y="26794"/>
                    <a:pt x="26794" y="0"/>
                    <a:pt x="59845" y="0"/>
                  </a:cubicBezTo>
                  <a:close/>
                </a:path>
              </a:pathLst>
            </a:custGeom>
            <a:solidFill>
              <a:srgbClr val="FFF4EA"/>
            </a:solidFill>
          </p:spPr>
          <p:txBody>
            <a:bodyPr/>
            <a:lstStyle/>
            <a:p>
              <a:pPr algn="just"/>
              <a:r>
                <a:rPr lang="ro-RO" sz="2800" dirty="0"/>
                <a:t>Creată nu doar pentru copiii cu nevoi speciale, ci și pentru reconectarea cu natura, mediul fiind un mijloc de recâștigare a echilibrului copiilor.</a:t>
              </a:r>
              <a:endParaRPr lang="en-US" sz="28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03584" cy="164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62326" y="2822622"/>
            <a:ext cx="6468294" cy="6038405"/>
            <a:chOff x="0" y="0"/>
            <a:chExt cx="1703584" cy="1590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3584" cy="1590362"/>
            </a:xfrm>
            <a:custGeom>
              <a:avLst/>
              <a:gdLst/>
              <a:ahLst/>
              <a:cxnLst/>
              <a:rect l="l" t="t" r="r" b="b"/>
              <a:pathLst>
                <a:path w="1703584" h="1590362">
                  <a:moveTo>
                    <a:pt x="59845" y="0"/>
                  </a:moveTo>
                  <a:lnTo>
                    <a:pt x="1643738" y="0"/>
                  </a:lnTo>
                  <a:cubicBezTo>
                    <a:pt x="1676790" y="0"/>
                    <a:pt x="1703584" y="26794"/>
                    <a:pt x="1703584" y="59845"/>
                  </a:cubicBezTo>
                  <a:lnTo>
                    <a:pt x="1703584" y="1530517"/>
                  </a:lnTo>
                  <a:cubicBezTo>
                    <a:pt x="1703584" y="1563568"/>
                    <a:pt x="1676790" y="1590362"/>
                    <a:pt x="1643738" y="1590362"/>
                  </a:cubicBezTo>
                  <a:lnTo>
                    <a:pt x="59845" y="1590362"/>
                  </a:lnTo>
                  <a:cubicBezTo>
                    <a:pt x="26794" y="1590362"/>
                    <a:pt x="0" y="1563568"/>
                    <a:pt x="0" y="1530517"/>
                  </a:cubicBezTo>
                  <a:lnTo>
                    <a:pt x="0" y="59845"/>
                  </a:lnTo>
                  <a:cubicBezTo>
                    <a:pt x="0" y="26794"/>
                    <a:pt x="26794" y="0"/>
                    <a:pt x="59845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703584" cy="164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7094610"/>
            <a:ext cx="2008314" cy="1526319"/>
          </a:xfrm>
          <a:custGeom>
            <a:avLst/>
            <a:gdLst/>
            <a:ahLst/>
            <a:cxnLst/>
            <a:rect l="l" t="t" r="r" b="b"/>
            <a:pathLst>
              <a:path w="2008314" h="1526319">
                <a:moveTo>
                  <a:pt x="0" y="0"/>
                </a:moveTo>
                <a:lnTo>
                  <a:pt x="2008314" y="0"/>
                </a:lnTo>
                <a:lnTo>
                  <a:pt x="2008314" y="1526319"/>
                </a:lnTo>
                <a:lnTo>
                  <a:pt x="0" y="1526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07914" y="-1315584"/>
            <a:ext cx="2386907" cy="2344284"/>
          </a:xfrm>
          <a:custGeom>
            <a:avLst/>
            <a:gdLst/>
            <a:ahLst/>
            <a:cxnLst/>
            <a:rect l="l" t="t" r="r" b="b"/>
            <a:pathLst>
              <a:path w="2386907" h="2344284">
                <a:moveTo>
                  <a:pt x="0" y="0"/>
                </a:moveTo>
                <a:lnTo>
                  <a:pt x="2386908" y="0"/>
                </a:lnTo>
                <a:lnTo>
                  <a:pt x="2386908" y="2344284"/>
                </a:lnTo>
                <a:lnTo>
                  <a:pt x="0" y="2344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33842" y="5362385"/>
            <a:ext cx="6743631" cy="6997283"/>
          </a:xfrm>
          <a:custGeom>
            <a:avLst/>
            <a:gdLst/>
            <a:ahLst/>
            <a:cxnLst/>
            <a:rect l="l" t="t" r="r" b="b"/>
            <a:pathLst>
              <a:path w="6743631" h="6997283">
                <a:moveTo>
                  <a:pt x="0" y="0"/>
                </a:moveTo>
                <a:lnTo>
                  <a:pt x="6743631" y="0"/>
                </a:lnTo>
                <a:lnTo>
                  <a:pt x="6743631" y="6997283"/>
                </a:lnTo>
                <a:lnTo>
                  <a:pt x="0" y="6997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143500"/>
            <a:ext cx="11301259" cy="5099693"/>
          </a:xfrm>
          <a:custGeom>
            <a:avLst/>
            <a:gdLst/>
            <a:ahLst/>
            <a:cxnLst/>
            <a:rect l="l" t="t" r="r" b="b"/>
            <a:pathLst>
              <a:path w="11301259" h="5099693">
                <a:moveTo>
                  <a:pt x="0" y="0"/>
                </a:moveTo>
                <a:lnTo>
                  <a:pt x="11301259" y="0"/>
                </a:lnTo>
                <a:lnTo>
                  <a:pt x="11301259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6741" y="2822622"/>
            <a:ext cx="11301259" cy="5099693"/>
          </a:xfrm>
          <a:custGeom>
            <a:avLst/>
            <a:gdLst/>
            <a:ahLst/>
            <a:cxnLst/>
            <a:rect l="l" t="t" r="r" b="b"/>
            <a:pathLst>
              <a:path w="11301259" h="5099693">
                <a:moveTo>
                  <a:pt x="0" y="0"/>
                </a:moveTo>
                <a:lnTo>
                  <a:pt x="11301259" y="0"/>
                </a:lnTo>
                <a:lnTo>
                  <a:pt x="11301259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57380" y="1244646"/>
            <a:ext cx="13373239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aleea senzorială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330061" y="1615259"/>
            <a:ext cx="8448926" cy="6222885"/>
          </a:xfrm>
          <a:custGeom>
            <a:avLst/>
            <a:gdLst/>
            <a:ahLst/>
            <a:cxnLst/>
            <a:rect l="l" t="t" r="r" b="b"/>
            <a:pathLst>
              <a:path w="8448926" h="6222885">
                <a:moveTo>
                  <a:pt x="8448926" y="0"/>
                </a:moveTo>
                <a:lnTo>
                  <a:pt x="0" y="0"/>
                </a:lnTo>
                <a:lnTo>
                  <a:pt x="0" y="6222884"/>
                </a:lnTo>
                <a:lnTo>
                  <a:pt x="8448926" y="6222884"/>
                </a:lnTo>
                <a:lnTo>
                  <a:pt x="84489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18436" y="6198718"/>
            <a:ext cx="18724871" cy="8746075"/>
          </a:xfrm>
          <a:custGeom>
            <a:avLst/>
            <a:gdLst/>
            <a:ahLst/>
            <a:cxnLst/>
            <a:rect l="l" t="t" r="r" b="b"/>
            <a:pathLst>
              <a:path w="18724871" h="8746075">
                <a:moveTo>
                  <a:pt x="18724872" y="0"/>
                </a:moveTo>
                <a:lnTo>
                  <a:pt x="0" y="0"/>
                </a:lnTo>
                <a:lnTo>
                  <a:pt x="0" y="8746075"/>
                </a:lnTo>
                <a:lnTo>
                  <a:pt x="18724872" y="8746075"/>
                </a:lnTo>
                <a:lnTo>
                  <a:pt x="187248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90800" y="3546962"/>
            <a:ext cx="12501588" cy="4819767"/>
            <a:chOff x="0" y="0"/>
            <a:chExt cx="1703584" cy="15903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3584" cy="1590362"/>
            </a:xfrm>
            <a:custGeom>
              <a:avLst/>
              <a:gdLst/>
              <a:ahLst/>
              <a:cxnLst/>
              <a:rect l="l" t="t" r="r" b="b"/>
              <a:pathLst>
                <a:path w="1703584" h="1590362">
                  <a:moveTo>
                    <a:pt x="59845" y="0"/>
                  </a:moveTo>
                  <a:lnTo>
                    <a:pt x="1643738" y="0"/>
                  </a:lnTo>
                  <a:cubicBezTo>
                    <a:pt x="1676790" y="0"/>
                    <a:pt x="1703584" y="26794"/>
                    <a:pt x="1703584" y="59845"/>
                  </a:cubicBezTo>
                  <a:lnTo>
                    <a:pt x="1703584" y="1530517"/>
                  </a:lnTo>
                  <a:cubicBezTo>
                    <a:pt x="1703584" y="1563568"/>
                    <a:pt x="1676790" y="1590362"/>
                    <a:pt x="1643738" y="1590362"/>
                  </a:cubicBezTo>
                  <a:lnTo>
                    <a:pt x="59845" y="1590362"/>
                  </a:lnTo>
                  <a:cubicBezTo>
                    <a:pt x="26794" y="1590362"/>
                    <a:pt x="0" y="1563568"/>
                    <a:pt x="0" y="1530517"/>
                  </a:cubicBezTo>
                  <a:lnTo>
                    <a:pt x="0" y="59845"/>
                  </a:lnTo>
                  <a:cubicBezTo>
                    <a:pt x="0" y="26794"/>
                    <a:pt x="26794" y="0"/>
                    <a:pt x="59845" y="0"/>
                  </a:cubicBezTo>
                  <a:close/>
                </a:path>
              </a:pathLst>
            </a:custGeom>
            <a:solidFill>
              <a:srgbClr val="FFF4EA"/>
            </a:solidFill>
          </p:spPr>
          <p:txBody>
            <a:bodyPr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Panouri ECO – etajul al doilea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Panoul exterior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Site-ul școlii </a:t>
              </a:r>
              <a:r>
                <a:rPr lang="ro-RO" sz="2800" dirty="0">
                  <a:hlinkClick r:id="rId5"/>
                </a:rPr>
                <a:t>https://www.colegiultehnicionholban.ro/eco-scoala</a:t>
              </a:r>
              <a:endParaRPr lang="ro-RO" sz="2800" dirty="0"/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Pagina Eco-Școala pe Facebook </a:t>
              </a:r>
              <a:r>
                <a:rPr lang="ro-RO" sz="2800" dirty="0">
                  <a:hlinkClick r:id="rId6"/>
                </a:rPr>
                <a:t>https://www.facebook.com/profile.php?id=61574143465971</a:t>
              </a:r>
              <a:endParaRPr lang="ro-RO" sz="2800" dirty="0"/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Cercuri pedagogice </a:t>
              </a:r>
              <a:endParaRPr lang="en-US" sz="28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03584" cy="164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7094610"/>
            <a:ext cx="2008314" cy="1526319"/>
          </a:xfrm>
          <a:custGeom>
            <a:avLst/>
            <a:gdLst/>
            <a:ahLst/>
            <a:cxnLst/>
            <a:rect l="l" t="t" r="r" b="b"/>
            <a:pathLst>
              <a:path w="2008314" h="1526319">
                <a:moveTo>
                  <a:pt x="0" y="0"/>
                </a:moveTo>
                <a:lnTo>
                  <a:pt x="2008314" y="0"/>
                </a:lnTo>
                <a:lnTo>
                  <a:pt x="2008314" y="1526319"/>
                </a:lnTo>
                <a:lnTo>
                  <a:pt x="0" y="1526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07914" y="-1315584"/>
            <a:ext cx="2386907" cy="2344284"/>
          </a:xfrm>
          <a:custGeom>
            <a:avLst/>
            <a:gdLst/>
            <a:ahLst/>
            <a:cxnLst/>
            <a:rect l="l" t="t" r="r" b="b"/>
            <a:pathLst>
              <a:path w="2386907" h="2344284">
                <a:moveTo>
                  <a:pt x="0" y="0"/>
                </a:moveTo>
                <a:lnTo>
                  <a:pt x="2386908" y="0"/>
                </a:lnTo>
                <a:lnTo>
                  <a:pt x="2386908" y="2344284"/>
                </a:lnTo>
                <a:lnTo>
                  <a:pt x="0" y="2344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33842" y="5362385"/>
            <a:ext cx="6743631" cy="6997283"/>
          </a:xfrm>
          <a:custGeom>
            <a:avLst/>
            <a:gdLst/>
            <a:ahLst/>
            <a:cxnLst/>
            <a:rect l="l" t="t" r="r" b="b"/>
            <a:pathLst>
              <a:path w="6743631" h="6997283">
                <a:moveTo>
                  <a:pt x="0" y="0"/>
                </a:moveTo>
                <a:lnTo>
                  <a:pt x="6743631" y="0"/>
                </a:lnTo>
                <a:lnTo>
                  <a:pt x="6743631" y="6997283"/>
                </a:lnTo>
                <a:lnTo>
                  <a:pt x="0" y="6997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57380" y="1244646"/>
            <a:ext cx="13373239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ro-RO" sz="8000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Mijloace de Diseminare  </a:t>
            </a:r>
            <a:endParaRPr lang="en-US" sz="8000" dirty="0">
              <a:solidFill>
                <a:srgbClr val="5E4507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  <p:extLst>
      <p:ext uri="{BB962C8B-B14F-4D97-AF65-F5344CB8AC3E}">
        <p14:creationId xmlns:p14="http://schemas.microsoft.com/office/powerpoint/2010/main" val="402160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330061" y="1615259"/>
            <a:ext cx="8448926" cy="6222885"/>
          </a:xfrm>
          <a:custGeom>
            <a:avLst/>
            <a:gdLst/>
            <a:ahLst/>
            <a:cxnLst/>
            <a:rect l="l" t="t" r="r" b="b"/>
            <a:pathLst>
              <a:path w="8448926" h="6222885">
                <a:moveTo>
                  <a:pt x="8448926" y="0"/>
                </a:moveTo>
                <a:lnTo>
                  <a:pt x="0" y="0"/>
                </a:lnTo>
                <a:lnTo>
                  <a:pt x="0" y="6222884"/>
                </a:lnTo>
                <a:lnTo>
                  <a:pt x="8448926" y="6222884"/>
                </a:lnTo>
                <a:lnTo>
                  <a:pt x="84489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18436" y="6198718"/>
            <a:ext cx="18724871" cy="8746075"/>
          </a:xfrm>
          <a:custGeom>
            <a:avLst/>
            <a:gdLst/>
            <a:ahLst/>
            <a:cxnLst/>
            <a:rect l="l" t="t" r="r" b="b"/>
            <a:pathLst>
              <a:path w="18724871" h="8746075">
                <a:moveTo>
                  <a:pt x="18724872" y="0"/>
                </a:moveTo>
                <a:lnTo>
                  <a:pt x="0" y="0"/>
                </a:lnTo>
                <a:lnTo>
                  <a:pt x="0" y="8746075"/>
                </a:lnTo>
                <a:lnTo>
                  <a:pt x="18724872" y="8746075"/>
                </a:lnTo>
                <a:lnTo>
                  <a:pt x="187248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90800" y="3546962"/>
            <a:ext cx="12501588" cy="4819767"/>
            <a:chOff x="0" y="0"/>
            <a:chExt cx="1703584" cy="15903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3584" cy="1590362"/>
            </a:xfrm>
            <a:custGeom>
              <a:avLst/>
              <a:gdLst/>
              <a:ahLst/>
              <a:cxnLst/>
              <a:rect l="l" t="t" r="r" b="b"/>
              <a:pathLst>
                <a:path w="1703584" h="1590362">
                  <a:moveTo>
                    <a:pt x="59845" y="0"/>
                  </a:moveTo>
                  <a:lnTo>
                    <a:pt x="1643738" y="0"/>
                  </a:lnTo>
                  <a:cubicBezTo>
                    <a:pt x="1676790" y="0"/>
                    <a:pt x="1703584" y="26794"/>
                    <a:pt x="1703584" y="59845"/>
                  </a:cubicBezTo>
                  <a:lnTo>
                    <a:pt x="1703584" y="1530517"/>
                  </a:lnTo>
                  <a:cubicBezTo>
                    <a:pt x="1703584" y="1563568"/>
                    <a:pt x="1676790" y="1590362"/>
                    <a:pt x="1643738" y="1590362"/>
                  </a:cubicBezTo>
                  <a:lnTo>
                    <a:pt x="59845" y="1590362"/>
                  </a:lnTo>
                  <a:cubicBezTo>
                    <a:pt x="26794" y="1590362"/>
                    <a:pt x="0" y="1563568"/>
                    <a:pt x="0" y="1530517"/>
                  </a:cubicBezTo>
                  <a:lnTo>
                    <a:pt x="0" y="59845"/>
                  </a:lnTo>
                  <a:cubicBezTo>
                    <a:pt x="0" y="26794"/>
                    <a:pt x="26794" y="0"/>
                    <a:pt x="59845" y="0"/>
                  </a:cubicBezTo>
                  <a:close/>
                </a:path>
              </a:pathLst>
            </a:custGeom>
            <a:solidFill>
              <a:srgbClr val="FFF4EA"/>
            </a:solidFill>
          </p:spPr>
          <p:txBody>
            <a:bodyPr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endParaRPr lang="ro-RO" sz="2800" dirty="0"/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Inspectoratul Județean Iași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Asociația </a:t>
              </a:r>
              <a:r>
                <a:rPr lang="ro-RO" sz="2800" i="1" dirty="0"/>
                <a:t>Vegania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Asociația</a:t>
              </a:r>
              <a:r>
                <a:rPr lang="ro-RO" sz="2800" i="1" dirty="0"/>
                <a:t> Suflet Senin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ro-RO" sz="2800" dirty="0"/>
                <a:t>Unități școlare din județ și din alte județe</a:t>
              </a:r>
              <a:endParaRPr lang="en-US" sz="28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03584" cy="1647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7094610"/>
            <a:ext cx="2008314" cy="1526319"/>
          </a:xfrm>
          <a:custGeom>
            <a:avLst/>
            <a:gdLst/>
            <a:ahLst/>
            <a:cxnLst/>
            <a:rect l="l" t="t" r="r" b="b"/>
            <a:pathLst>
              <a:path w="2008314" h="1526319">
                <a:moveTo>
                  <a:pt x="0" y="0"/>
                </a:moveTo>
                <a:lnTo>
                  <a:pt x="2008314" y="0"/>
                </a:lnTo>
                <a:lnTo>
                  <a:pt x="2008314" y="1526319"/>
                </a:lnTo>
                <a:lnTo>
                  <a:pt x="0" y="1526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07914" y="-1315584"/>
            <a:ext cx="2386907" cy="2344284"/>
          </a:xfrm>
          <a:custGeom>
            <a:avLst/>
            <a:gdLst/>
            <a:ahLst/>
            <a:cxnLst/>
            <a:rect l="l" t="t" r="r" b="b"/>
            <a:pathLst>
              <a:path w="2386907" h="2344284">
                <a:moveTo>
                  <a:pt x="0" y="0"/>
                </a:moveTo>
                <a:lnTo>
                  <a:pt x="2386908" y="0"/>
                </a:lnTo>
                <a:lnTo>
                  <a:pt x="2386908" y="2344284"/>
                </a:lnTo>
                <a:lnTo>
                  <a:pt x="0" y="2344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33842" y="5362385"/>
            <a:ext cx="6743631" cy="6997283"/>
          </a:xfrm>
          <a:custGeom>
            <a:avLst/>
            <a:gdLst/>
            <a:ahLst/>
            <a:cxnLst/>
            <a:rect l="l" t="t" r="r" b="b"/>
            <a:pathLst>
              <a:path w="6743631" h="6997283">
                <a:moveTo>
                  <a:pt x="0" y="0"/>
                </a:moveTo>
                <a:lnTo>
                  <a:pt x="6743631" y="0"/>
                </a:lnTo>
                <a:lnTo>
                  <a:pt x="6743631" y="6997283"/>
                </a:lnTo>
                <a:lnTo>
                  <a:pt x="0" y="6997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57380" y="1244646"/>
            <a:ext cx="13373239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ro-RO" sz="8000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parteneri</a:t>
            </a:r>
            <a:endParaRPr lang="en-US" sz="8000" dirty="0">
              <a:solidFill>
                <a:srgbClr val="5E4507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  <p:extLst>
      <p:ext uri="{BB962C8B-B14F-4D97-AF65-F5344CB8AC3E}">
        <p14:creationId xmlns:p14="http://schemas.microsoft.com/office/powerpoint/2010/main" val="414860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128315" y="4361802"/>
            <a:ext cx="20435664" cy="4632084"/>
          </a:xfrm>
          <a:custGeom>
            <a:avLst/>
            <a:gdLst/>
            <a:ahLst/>
            <a:cxnLst/>
            <a:rect l="l" t="t" r="r" b="b"/>
            <a:pathLst>
              <a:path w="20435664" h="4632084">
                <a:moveTo>
                  <a:pt x="20435665" y="0"/>
                </a:moveTo>
                <a:lnTo>
                  <a:pt x="0" y="0"/>
                </a:lnTo>
                <a:lnTo>
                  <a:pt x="0" y="4632084"/>
                </a:lnTo>
                <a:lnTo>
                  <a:pt x="20435665" y="4632084"/>
                </a:lnTo>
                <a:lnTo>
                  <a:pt x="2043566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09637" y="2694135"/>
            <a:ext cx="11359762" cy="226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7"/>
              </a:lnSpc>
            </a:pPr>
            <a:r>
              <a:rPr lang="en-US" sz="15860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VĂ MULȚUMIM!</a:t>
            </a:r>
          </a:p>
        </p:txBody>
      </p:sp>
      <p:sp>
        <p:nvSpPr>
          <p:cNvPr id="5" name="Freeform 5"/>
          <p:cNvSpPr/>
          <p:nvPr/>
        </p:nvSpPr>
        <p:spPr>
          <a:xfrm rot="380689">
            <a:off x="-593347" y="6401010"/>
            <a:ext cx="19983141" cy="5919263"/>
          </a:xfrm>
          <a:custGeom>
            <a:avLst/>
            <a:gdLst/>
            <a:ahLst/>
            <a:cxnLst/>
            <a:rect l="l" t="t" r="r" b="b"/>
            <a:pathLst>
              <a:path w="19983141" h="5919263">
                <a:moveTo>
                  <a:pt x="0" y="0"/>
                </a:moveTo>
                <a:lnTo>
                  <a:pt x="19983141" y="0"/>
                </a:lnTo>
                <a:lnTo>
                  <a:pt x="19983141" y="5919263"/>
                </a:lnTo>
                <a:lnTo>
                  <a:pt x="0" y="5919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292" r="-47575" b="-1000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74986" y="8783665"/>
            <a:ext cx="7982309" cy="3006670"/>
          </a:xfrm>
          <a:custGeom>
            <a:avLst/>
            <a:gdLst/>
            <a:ahLst/>
            <a:cxnLst/>
            <a:rect l="l" t="t" r="r" b="b"/>
            <a:pathLst>
              <a:path w="7982309" h="3006670">
                <a:moveTo>
                  <a:pt x="0" y="0"/>
                </a:moveTo>
                <a:lnTo>
                  <a:pt x="7982309" y="0"/>
                </a:lnTo>
                <a:lnTo>
                  <a:pt x="7982309" y="3006670"/>
                </a:lnTo>
                <a:lnTo>
                  <a:pt x="0" y="3006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86921" y="-830076"/>
            <a:ext cx="7671645" cy="3717551"/>
          </a:xfrm>
          <a:custGeom>
            <a:avLst/>
            <a:gdLst/>
            <a:ahLst/>
            <a:cxnLst/>
            <a:rect l="l" t="t" r="r" b="b"/>
            <a:pathLst>
              <a:path w="7671645" h="3717551">
                <a:moveTo>
                  <a:pt x="0" y="0"/>
                </a:moveTo>
                <a:lnTo>
                  <a:pt x="7671645" y="0"/>
                </a:lnTo>
                <a:lnTo>
                  <a:pt x="7671645" y="3717552"/>
                </a:lnTo>
                <a:lnTo>
                  <a:pt x="0" y="3717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28700" y="1028700"/>
            <a:ext cx="1415833" cy="1076033"/>
          </a:xfrm>
          <a:custGeom>
            <a:avLst/>
            <a:gdLst/>
            <a:ahLst/>
            <a:cxnLst/>
            <a:rect l="l" t="t" r="r" b="b"/>
            <a:pathLst>
              <a:path w="1415833" h="1076033">
                <a:moveTo>
                  <a:pt x="1415833" y="0"/>
                </a:moveTo>
                <a:lnTo>
                  <a:pt x="0" y="0"/>
                </a:lnTo>
                <a:lnTo>
                  <a:pt x="0" y="1076033"/>
                </a:lnTo>
                <a:lnTo>
                  <a:pt x="1415833" y="1076033"/>
                </a:lnTo>
                <a:lnTo>
                  <a:pt x="141583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6921" y="4361802"/>
            <a:ext cx="4988588" cy="5636822"/>
          </a:xfrm>
          <a:custGeom>
            <a:avLst/>
            <a:gdLst/>
            <a:ahLst/>
            <a:cxnLst/>
            <a:rect l="l" t="t" r="r" b="b"/>
            <a:pathLst>
              <a:path w="4988588" h="5636822">
                <a:moveTo>
                  <a:pt x="0" y="0"/>
                </a:moveTo>
                <a:lnTo>
                  <a:pt x="4988588" y="0"/>
                </a:lnTo>
                <a:lnTo>
                  <a:pt x="4988588" y="5636822"/>
                </a:lnTo>
                <a:lnTo>
                  <a:pt x="0" y="5636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398223" y="8128951"/>
            <a:ext cx="3834093" cy="3983473"/>
          </a:xfrm>
          <a:custGeom>
            <a:avLst/>
            <a:gdLst/>
            <a:ahLst/>
            <a:cxnLst/>
            <a:rect l="l" t="t" r="r" b="b"/>
            <a:pathLst>
              <a:path w="3834093" h="3983473">
                <a:moveTo>
                  <a:pt x="3834093" y="0"/>
                </a:moveTo>
                <a:lnTo>
                  <a:pt x="0" y="0"/>
                </a:lnTo>
                <a:lnTo>
                  <a:pt x="0" y="3983473"/>
                </a:lnTo>
                <a:lnTo>
                  <a:pt x="3834093" y="3983473"/>
                </a:lnTo>
                <a:lnTo>
                  <a:pt x="383409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1465" y="3271625"/>
            <a:ext cx="3217838" cy="5986675"/>
          </a:xfrm>
          <a:custGeom>
            <a:avLst/>
            <a:gdLst/>
            <a:ahLst/>
            <a:cxnLst/>
            <a:rect l="l" t="t" r="r" b="b"/>
            <a:pathLst>
              <a:path w="3217838" h="5986675">
                <a:moveTo>
                  <a:pt x="0" y="0"/>
                </a:moveTo>
                <a:lnTo>
                  <a:pt x="3217838" y="0"/>
                </a:lnTo>
                <a:lnTo>
                  <a:pt x="3217838" y="5986675"/>
                </a:lnTo>
                <a:lnTo>
                  <a:pt x="0" y="5986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DFF64DE-BA4F-48FE-3307-85289C3C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D6CC032-242B-8EF6-E241-1EADC655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51E756-DE1B-DC40-45CC-12C9C23D7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2052" y="6087925"/>
            <a:ext cx="11145281" cy="5205775"/>
          </a:xfrm>
          <a:custGeom>
            <a:avLst/>
            <a:gdLst/>
            <a:ahLst/>
            <a:cxnLst/>
            <a:rect l="l" t="t" r="r" b="b"/>
            <a:pathLst>
              <a:path w="11145281" h="5205775">
                <a:moveTo>
                  <a:pt x="0" y="0"/>
                </a:moveTo>
                <a:lnTo>
                  <a:pt x="11145281" y="0"/>
                </a:lnTo>
                <a:lnTo>
                  <a:pt x="11145281" y="5205775"/>
                </a:lnTo>
                <a:lnTo>
                  <a:pt x="0" y="520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12991" y="8676473"/>
            <a:ext cx="18075989" cy="3592603"/>
          </a:xfrm>
          <a:custGeom>
            <a:avLst/>
            <a:gdLst/>
            <a:ahLst/>
            <a:cxnLst/>
            <a:rect l="l" t="t" r="r" b="b"/>
            <a:pathLst>
              <a:path w="18075989" h="3592603">
                <a:moveTo>
                  <a:pt x="0" y="0"/>
                </a:moveTo>
                <a:lnTo>
                  <a:pt x="18075989" y="0"/>
                </a:lnTo>
                <a:lnTo>
                  <a:pt x="18075989" y="3592603"/>
                </a:lnTo>
                <a:lnTo>
                  <a:pt x="0" y="3592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6685" y="6512105"/>
            <a:ext cx="16230600" cy="5207318"/>
          </a:xfrm>
          <a:custGeom>
            <a:avLst/>
            <a:gdLst/>
            <a:ahLst/>
            <a:cxnLst/>
            <a:rect l="l" t="t" r="r" b="b"/>
            <a:pathLst>
              <a:path w="16230600" h="5207318">
                <a:moveTo>
                  <a:pt x="0" y="0"/>
                </a:moveTo>
                <a:lnTo>
                  <a:pt x="16230600" y="0"/>
                </a:lnTo>
                <a:lnTo>
                  <a:pt x="16230600" y="5207317"/>
                </a:lnTo>
                <a:lnTo>
                  <a:pt x="0" y="5207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25002" y="1423255"/>
            <a:ext cx="14837996" cy="7692508"/>
            <a:chOff x="0" y="0"/>
            <a:chExt cx="3907950" cy="2026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07949" cy="2026010"/>
            </a:xfrm>
            <a:custGeom>
              <a:avLst/>
              <a:gdLst/>
              <a:ahLst/>
              <a:cxnLst/>
              <a:rect l="l" t="t" r="r" b="b"/>
              <a:pathLst>
                <a:path w="3907949" h="2026010">
                  <a:moveTo>
                    <a:pt x="26088" y="0"/>
                  </a:moveTo>
                  <a:lnTo>
                    <a:pt x="3881861" y="0"/>
                  </a:lnTo>
                  <a:cubicBezTo>
                    <a:pt x="3896270" y="0"/>
                    <a:pt x="3907949" y="11680"/>
                    <a:pt x="3907949" y="26088"/>
                  </a:cubicBezTo>
                  <a:lnTo>
                    <a:pt x="3907949" y="1999922"/>
                  </a:lnTo>
                  <a:cubicBezTo>
                    <a:pt x="3907949" y="2006841"/>
                    <a:pt x="3905201" y="2013477"/>
                    <a:pt x="3900308" y="2018369"/>
                  </a:cubicBezTo>
                  <a:cubicBezTo>
                    <a:pt x="3895416" y="2023262"/>
                    <a:pt x="3888780" y="2026010"/>
                    <a:pt x="3881861" y="2026010"/>
                  </a:cubicBezTo>
                  <a:lnTo>
                    <a:pt x="26088" y="2026010"/>
                  </a:lnTo>
                  <a:cubicBezTo>
                    <a:pt x="11680" y="2026010"/>
                    <a:pt x="0" y="2014330"/>
                    <a:pt x="0" y="1999922"/>
                  </a:cubicBezTo>
                  <a:lnTo>
                    <a:pt x="0" y="26088"/>
                  </a:lnTo>
                  <a:cubicBezTo>
                    <a:pt x="0" y="19169"/>
                    <a:pt x="2749" y="12534"/>
                    <a:pt x="7641" y="7641"/>
                  </a:cubicBezTo>
                  <a:cubicBezTo>
                    <a:pt x="12534" y="2749"/>
                    <a:pt x="19169" y="0"/>
                    <a:pt x="26088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07950" cy="2083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920980" y="3251668"/>
            <a:ext cx="6083982" cy="8229600"/>
          </a:xfrm>
          <a:custGeom>
            <a:avLst/>
            <a:gdLst/>
            <a:ahLst/>
            <a:cxnLst/>
            <a:rect l="l" t="t" r="r" b="b"/>
            <a:pathLst>
              <a:path w="6083982" h="8229600">
                <a:moveTo>
                  <a:pt x="0" y="0"/>
                </a:moveTo>
                <a:lnTo>
                  <a:pt x="6083982" y="0"/>
                </a:lnTo>
                <a:lnTo>
                  <a:pt x="60839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49049" y="4155767"/>
            <a:ext cx="7354812" cy="3906078"/>
          </a:xfrm>
          <a:custGeom>
            <a:avLst/>
            <a:gdLst/>
            <a:ahLst/>
            <a:cxnLst/>
            <a:rect l="l" t="t" r="r" b="b"/>
            <a:pathLst>
              <a:path w="7354812" h="3906078">
                <a:moveTo>
                  <a:pt x="0" y="0"/>
                </a:moveTo>
                <a:lnTo>
                  <a:pt x="7354813" y="0"/>
                </a:lnTo>
                <a:lnTo>
                  <a:pt x="7354813" y="3906078"/>
                </a:lnTo>
                <a:lnTo>
                  <a:pt x="0" y="3906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0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13326" y="2591602"/>
            <a:ext cx="10861347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scurt istoric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01733" y="4649163"/>
            <a:ext cx="6112827" cy="484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142" lvl="1" indent="-294071" algn="l">
              <a:lnSpc>
                <a:spcPts val="3813"/>
              </a:lnSpc>
              <a:buFont typeface="Arial"/>
              <a:buChar char="•"/>
            </a:pP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2015 -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școala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noastră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înscrie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Programul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Eco-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Școala</a:t>
            </a:r>
            <a:endParaRPr lang="en-US" sz="2724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88142" lvl="1" indent="-294071" algn="l">
              <a:lnSpc>
                <a:spcPts val="3813"/>
              </a:lnSpc>
              <a:buFont typeface="Arial"/>
              <a:buChar char="•"/>
            </a:pP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2018 -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primește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distincția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Steagul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verde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  <a:p>
            <a:pPr marL="588142" lvl="1" indent="-294071" algn="l">
              <a:lnSpc>
                <a:spcPts val="3813"/>
              </a:lnSpc>
              <a:buFont typeface="Arial"/>
              <a:buChar char="•"/>
            </a:pP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2020, 2022, 2024 -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primește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plachete</a:t>
            </a:r>
            <a:r>
              <a:rPr lang="ro-RO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ca semn de recunoaștere a activității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urma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reevaluărilor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24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activităților</a:t>
            </a:r>
            <a:r>
              <a:rPr lang="en-US" sz="2724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din program</a:t>
            </a:r>
          </a:p>
          <a:p>
            <a:pPr algn="l">
              <a:lnSpc>
                <a:spcPts val="3813"/>
              </a:lnSpc>
            </a:pPr>
            <a:endParaRPr lang="en-US" sz="2724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89668" y="8100060"/>
            <a:ext cx="13713524" cy="2771275"/>
          </a:xfrm>
          <a:custGeom>
            <a:avLst/>
            <a:gdLst/>
            <a:ahLst/>
            <a:cxnLst/>
            <a:rect l="l" t="t" r="r" b="b"/>
            <a:pathLst>
              <a:path w="13713524" h="2771275">
                <a:moveTo>
                  <a:pt x="0" y="0"/>
                </a:moveTo>
                <a:lnTo>
                  <a:pt x="13713524" y="0"/>
                </a:lnTo>
                <a:lnTo>
                  <a:pt x="13713524" y="2771275"/>
                </a:lnTo>
                <a:lnTo>
                  <a:pt x="0" y="2771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25445" y="7928610"/>
            <a:ext cx="14561937" cy="2942725"/>
          </a:xfrm>
          <a:custGeom>
            <a:avLst/>
            <a:gdLst/>
            <a:ahLst/>
            <a:cxnLst/>
            <a:rect l="l" t="t" r="r" b="b"/>
            <a:pathLst>
              <a:path w="14561937" h="2942725">
                <a:moveTo>
                  <a:pt x="0" y="0"/>
                </a:moveTo>
                <a:lnTo>
                  <a:pt x="14561937" y="0"/>
                </a:lnTo>
                <a:lnTo>
                  <a:pt x="14561937" y="2942725"/>
                </a:lnTo>
                <a:lnTo>
                  <a:pt x="0" y="2942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51653" y="8783665"/>
            <a:ext cx="7982309" cy="3006670"/>
          </a:xfrm>
          <a:custGeom>
            <a:avLst/>
            <a:gdLst/>
            <a:ahLst/>
            <a:cxnLst/>
            <a:rect l="l" t="t" r="r" b="b"/>
            <a:pathLst>
              <a:path w="7982309" h="3006670">
                <a:moveTo>
                  <a:pt x="0" y="0"/>
                </a:moveTo>
                <a:lnTo>
                  <a:pt x="7982310" y="0"/>
                </a:lnTo>
                <a:lnTo>
                  <a:pt x="7982310" y="3006670"/>
                </a:lnTo>
                <a:lnTo>
                  <a:pt x="0" y="3006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520969" y="4437957"/>
            <a:ext cx="6452274" cy="3862053"/>
            <a:chOff x="0" y="0"/>
            <a:chExt cx="1699364" cy="1017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9364" cy="1017166"/>
            </a:xfrm>
            <a:custGeom>
              <a:avLst/>
              <a:gdLst/>
              <a:ahLst/>
              <a:cxnLst/>
              <a:rect l="l" t="t" r="r" b="b"/>
              <a:pathLst>
                <a:path w="1699364" h="1017166">
                  <a:moveTo>
                    <a:pt x="119987" y="0"/>
                  </a:moveTo>
                  <a:lnTo>
                    <a:pt x="1579377" y="0"/>
                  </a:lnTo>
                  <a:cubicBezTo>
                    <a:pt x="1611200" y="0"/>
                    <a:pt x="1641719" y="12642"/>
                    <a:pt x="1664221" y="35144"/>
                  </a:cubicBezTo>
                  <a:cubicBezTo>
                    <a:pt x="1686723" y="57646"/>
                    <a:pt x="1699364" y="88165"/>
                    <a:pt x="1699364" y="119987"/>
                  </a:cubicBezTo>
                  <a:lnTo>
                    <a:pt x="1699364" y="897179"/>
                  </a:lnTo>
                  <a:cubicBezTo>
                    <a:pt x="1699364" y="929002"/>
                    <a:pt x="1686723" y="959521"/>
                    <a:pt x="1664221" y="982023"/>
                  </a:cubicBezTo>
                  <a:cubicBezTo>
                    <a:pt x="1641719" y="1004525"/>
                    <a:pt x="1611200" y="1017166"/>
                    <a:pt x="1579377" y="1017166"/>
                  </a:cubicBezTo>
                  <a:lnTo>
                    <a:pt x="119987" y="1017166"/>
                  </a:lnTo>
                  <a:cubicBezTo>
                    <a:pt x="88165" y="1017166"/>
                    <a:pt x="57646" y="1004525"/>
                    <a:pt x="35144" y="982023"/>
                  </a:cubicBezTo>
                  <a:cubicBezTo>
                    <a:pt x="12642" y="959521"/>
                    <a:pt x="0" y="929002"/>
                    <a:pt x="0" y="897179"/>
                  </a:cubicBezTo>
                  <a:lnTo>
                    <a:pt x="0" y="119987"/>
                  </a:lnTo>
                  <a:cubicBezTo>
                    <a:pt x="0" y="88165"/>
                    <a:pt x="12642" y="57646"/>
                    <a:pt x="35144" y="35144"/>
                  </a:cubicBezTo>
                  <a:cubicBezTo>
                    <a:pt x="57646" y="12642"/>
                    <a:pt x="88165" y="0"/>
                    <a:pt x="11998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699364" cy="1074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14757" y="4437957"/>
            <a:ext cx="6452274" cy="3965615"/>
            <a:chOff x="0" y="0"/>
            <a:chExt cx="1699364" cy="10444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9364" cy="1044442"/>
            </a:xfrm>
            <a:custGeom>
              <a:avLst/>
              <a:gdLst/>
              <a:ahLst/>
              <a:cxnLst/>
              <a:rect l="l" t="t" r="r" b="b"/>
              <a:pathLst>
                <a:path w="1699364" h="1044442">
                  <a:moveTo>
                    <a:pt x="119987" y="0"/>
                  </a:moveTo>
                  <a:lnTo>
                    <a:pt x="1579377" y="0"/>
                  </a:lnTo>
                  <a:cubicBezTo>
                    <a:pt x="1611200" y="0"/>
                    <a:pt x="1641719" y="12642"/>
                    <a:pt x="1664221" y="35144"/>
                  </a:cubicBezTo>
                  <a:cubicBezTo>
                    <a:pt x="1686723" y="57646"/>
                    <a:pt x="1699364" y="88165"/>
                    <a:pt x="1699364" y="119987"/>
                  </a:cubicBezTo>
                  <a:lnTo>
                    <a:pt x="1699364" y="924454"/>
                  </a:lnTo>
                  <a:cubicBezTo>
                    <a:pt x="1699364" y="956277"/>
                    <a:pt x="1686723" y="986796"/>
                    <a:pt x="1664221" y="1009298"/>
                  </a:cubicBezTo>
                  <a:cubicBezTo>
                    <a:pt x="1641719" y="1031800"/>
                    <a:pt x="1611200" y="1044442"/>
                    <a:pt x="1579377" y="1044442"/>
                  </a:cubicBezTo>
                  <a:lnTo>
                    <a:pt x="119987" y="1044442"/>
                  </a:lnTo>
                  <a:cubicBezTo>
                    <a:pt x="88165" y="1044442"/>
                    <a:pt x="57646" y="1031800"/>
                    <a:pt x="35144" y="1009298"/>
                  </a:cubicBezTo>
                  <a:cubicBezTo>
                    <a:pt x="12642" y="986796"/>
                    <a:pt x="0" y="956277"/>
                    <a:pt x="0" y="924454"/>
                  </a:cubicBezTo>
                  <a:lnTo>
                    <a:pt x="0" y="119987"/>
                  </a:lnTo>
                  <a:cubicBezTo>
                    <a:pt x="0" y="88165"/>
                    <a:pt x="12642" y="57646"/>
                    <a:pt x="35144" y="35144"/>
                  </a:cubicBezTo>
                  <a:cubicBezTo>
                    <a:pt x="57646" y="12642"/>
                    <a:pt x="88165" y="0"/>
                    <a:pt x="11998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99364" cy="1101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221029" y="3977680"/>
            <a:ext cx="1249729" cy="1411479"/>
          </a:xfrm>
          <a:custGeom>
            <a:avLst/>
            <a:gdLst/>
            <a:ahLst/>
            <a:cxnLst/>
            <a:rect l="l" t="t" r="r" b="b"/>
            <a:pathLst>
              <a:path w="1249729" h="1411479">
                <a:moveTo>
                  <a:pt x="1249729" y="0"/>
                </a:moveTo>
                <a:lnTo>
                  <a:pt x="0" y="0"/>
                </a:lnTo>
                <a:lnTo>
                  <a:pt x="0" y="1411479"/>
                </a:lnTo>
                <a:lnTo>
                  <a:pt x="1249729" y="1411479"/>
                </a:lnTo>
                <a:lnTo>
                  <a:pt x="124972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67411" y="1484429"/>
            <a:ext cx="15153178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scopul programului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41054" y="3004685"/>
            <a:ext cx="1194740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5E450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Crearea în rândul elevilor a unor comportamente și obiceiuri de protejare a mediului și de reciclare conștientă.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33214" y="4900295"/>
            <a:ext cx="406820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5E450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Prin  activitățile realizate am țintit: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45359" y="5985510"/>
            <a:ext cx="5659688" cy="227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reducerea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deșeurilor</a:t>
            </a:r>
            <a:endParaRPr lang="en-US" sz="2600" dirty="0">
              <a:solidFill>
                <a:srgbClr val="5E450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îmbunătățirea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stilului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viață</a:t>
            </a:r>
            <a:endParaRPr lang="en-US" sz="2600" dirty="0">
              <a:solidFill>
                <a:srgbClr val="5E450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reducerea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poluării</a:t>
            </a:r>
            <a:r>
              <a:rPr lang="ro-RO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din preajma unității școlare</a:t>
            </a:r>
            <a:endParaRPr lang="en-US" sz="2600" dirty="0">
              <a:solidFill>
                <a:srgbClr val="5E450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640"/>
              </a:lnSpc>
            </a:pPr>
            <a:endParaRPr lang="en-US" sz="2600" dirty="0">
              <a:solidFill>
                <a:srgbClr val="5E450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470860" y="683440"/>
            <a:ext cx="915184" cy="1033634"/>
          </a:xfrm>
          <a:custGeom>
            <a:avLst/>
            <a:gdLst/>
            <a:ahLst/>
            <a:cxnLst/>
            <a:rect l="l" t="t" r="r" b="b"/>
            <a:pathLst>
              <a:path w="915184" h="1033634">
                <a:moveTo>
                  <a:pt x="0" y="0"/>
                </a:moveTo>
                <a:lnTo>
                  <a:pt x="915184" y="0"/>
                </a:lnTo>
                <a:lnTo>
                  <a:pt x="915184" y="1033634"/>
                </a:lnTo>
                <a:lnTo>
                  <a:pt x="0" y="10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925445" y="0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6"/>
                </a:lnTo>
                <a:lnTo>
                  <a:pt x="0" y="23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63489" y="2525801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5"/>
                </a:lnTo>
                <a:lnTo>
                  <a:pt x="0" y="235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506794" y="4638283"/>
            <a:ext cx="406820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5E450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Elevii învață că este important să: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99288" y="5720257"/>
            <a:ext cx="5771572" cy="274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protejeze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mediul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înconjurător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;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să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conserve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resursele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un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viitor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sustenabil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;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să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crească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nivelul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calitate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600" dirty="0" err="1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vieții</a:t>
            </a:r>
            <a:r>
              <a:rPr lang="ro-RO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 prin alimentație sănătoasă și sport</a:t>
            </a:r>
            <a:r>
              <a:rPr lang="en-US" sz="2600" dirty="0">
                <a:solidFill>
                  <a:srgbClr val="5E4507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22" name="Freeform 22"/>
          <p:cNvSpPr/>
          <p:nvPr/>
        </p:nvSpPr>
        <p:spPr>
          <a:xfrm flipH="1">
            <a:off x="15342254" y="7408236"/>
            <a:ext cx="3834093" cy="3983473"/>
          </a:xfrm>
          <a:custGeom>
            <a:avLst/>
            <a:gdLst/>
            <a:ahLst/>
            <a:cxnLst/>
            <a:rect l="l" t="t" r="r" b="b"/>
            <a:pathLst>
              <a:path w="3834093" h="3983473">
                <a:moveTo>
                  <a:pt x="3834092" y="0"/>
                </a:moveTo>
                <a:lnTo>
                  <a:pt x="0" y="0"/>
                </a:lnTo>
                <a:lnTo>
                  <a:pt x="0" y="3983473"/>
                </a:lnTo>
                <a:lnTo>
                  <a:pt x="3834092" y="3983473"/>
                </a:lnTo>
                <a:lnTo>
                  <a:pt x="38340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4968" y="1238517"/>
            <a:ext cx="7303310" cy="7317184"/>
            <a:chOff x="0" y="0"/>
            <a:chExt cx="2193509" cy="2197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3509" cy="2197676"/>
            </a:xfrm>
            <a:custGeom>
              <a:avLst/>
              <a:gdLst/>
              <a:ahLst/>
              <a:cxnLst/>
              <a:rect l="l" t="t" r="r" b="b"/>
              <a:pathLst>
                <a:path w="2193509" h="2197676">
                  <a:moveTo>
                    <a:pt x="106006" y="0"/>
                  </a:moveTo>
                  <a:lnTo>
                    <a:pt x="2087503" y="0"/>
                  </a:lnTo>
                  <a:cubicBezTo>
                    <a:pt x="2115617" y="0"/>
                    <a:pt x="2142580" y="11168"/>
                    <a:pt x="2162460" y="31048"/>
                  </a:cubicBezTo>
                  <a:cubicBezTo>
                    <a:pt x="2182340" y="50928"/>
                    <a:pt x="2193509" y="77891"/>
                    <a:pt x="2193509" y="106006"/>
                  </a:cubicBezTo>
                  <a:lnTo>
                    <a:pt x="2193509" y="2091670"/>
                  </a:lnTo>
                  <a:cubicBezTo>
                    <a:pt x="2193509" y="2119784"/>
                    <a:pt x="2182340" y="2146747"/>
                    <a:pt x="2162460" y="2166627"/>
                  </a:cubicBezTo>
                  <a:cubicBezTo>
                    <a:pt x="2142580" y="2186507"/>
                    <a:pt x="2115617" y="2197676"/>
                    <a:pt x="2087503" y="2197676"/>
                  </a:cubicBezTo>
                  <a:lnTo>
                    <a:pt x="106006" y="2197676"/>
                  </a:lnTo>
                  <a:cubicBezTo>
                    <a:pt x="77891" y="2197676"/>
                    <a:pt x="50928" y="2186507"/>
                    <a:pt x="31048" y="2166627"/>
                  </a:cubicBezTo>
                  <a:cubicBezTo>
                    <a:pt x="11168" y="2146747"/>
                    <a:pt x="0" y="2119784"/>
                    <a:pt x="0" y="2091670"/>
                  </a:cubicBezTo>
                  <a:lnTo>
                    <a:pt x="0" y="106006"/>
                  </a:lnTo>
                  <a:cubicBezTo>
                    <a:pt x="0" y="77891"/>
                    <a:pt x="11168" y="50928"/>
                    <a:pt x="31048" y="31048"/>
                  </a:cubicBezTo>
                  <a:cubicBezTo>
                    <a:pt x="50928" y="11168"/>
                    <a:pt x="77891" y="0"/>
                    <a:pt x="106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193509" cy="2254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24568" y="9469797"/>
            <a:ext cx="18075989" cy="3592603"/>
          </a:xfrm>
          <a:custGeom>
            <a:avLst/>
            <a:gdLst/>
            <a:ahLst/>
            <a:cxnLst/>
            <a:rect l="l" t="t" r="r" b="b"/>
            <a:pathLst>
              <a:path w="18075989" h="3592603">
                <a:moveTo>
                  <a:pt x="0" y="0"/>
                </a:moveTo>
                <a:lnTo>
                  <a:pt x="18075990" y="0"/>
                </a:lnTo>
                <a:lnTo>
                  <a:pt x="18075990" y="3592602"/>
                </a:lnTo>
                <a:lnTo>
                  <a:pt x="0" y="359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14305" y="1787525"/>
            <a:ext cx="4865751" cy="8229600"/>
          </a:xfrm>
          <a:custGeom>
            <a:avLst/>
            <a:gdLst/>
            <a:ahLst/>
            <a:cxnLst/>
            <a:rect l="l" t="t" r="r" b="b"/>
            <a:pathLst>
              <a:path w="4865751" h="8229600">
                <a:moveTo>
                  <a:pt x="0" y="0"/>
                </a:moveTo>
                <a:lnTo>
                  <a:pt x="4865751" y="0"/>
                </a:lnTo>
                <a:lnTo>
                  <a:pt x="4865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13427" y="5595102"/>
            <a:ext cx="22485557" cy="5921197"/>
          </a:xfrm>
          <a:custGeom>
            <a:avLst/>
            <a:gdLst/>
            <a:ahLst/>
            <a:cxnLst/>
            <a:rect l="l" t="t" r="r" b="b"/>
            <a:pathLst>
              <a:path w="22485557" h="5921197">
                <a:moveTo>
                  <a:pt x="0" y="0"/>
                </a:moveTo>
                <a:lnTo>
                  <a:pt x="22485557" y="0"/>
                </a:lnTo>
                <a:lnTo>
                  <a:pt x="22485557" y="5921197"/>
                </a:lnTo>
                <a:lnTo>
                  <a:pt x="0" y="5921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29329" y="1804900"/>
            <a:ext cx="7393312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teme abordate</a:t>
            </a:r>
          </a:p>
          <a:p>
            <a:pPr algn="l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de-a lungul anilor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3593" y="1654582"/>
            <a:ext cx="7224685" cy="658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Stil de viață sănătos</a:t>
            </a:r>
          </a:p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Gunoiul menajer</a:t>
            </a:r>
          </a:p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Deșeuri</a:t>
            </a:r>
          </a:p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Hrană</a:t>
            </a:r>
          </a:p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Energia</a:t>
            </a:r>
          </a:p>
          <a:p>
            <a:pPr marL="685990" lvl="1" indent="-342995" algn="l">
              <a:lnSpc>
                <a:spcPts val="7943"/>
              </a:lnSpc>
              <a:buFont typeface="Arial"/>
              <a:buChar char="•"/>
            </a:pPr>
            <a:r>
              <a:rPr lang="en-US" sz="3177" spc="23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Natura și biodiversitatea</a:t>
            </a:r>
          </a:p>
          <a:p>
            <a:pPr algn="l">
              <a:lnSpc>
                <a:spcPts val="3495"/>
              </a:lnSpc>
            </a:pPr>
            <a:endParaRPr lang="en-US" sz="3177" spc="238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7229141" y="8385539"/>
            <a:ext cx="4848282" cy="4402764"/>
          </a:xfrm>
          <a:custGeom>
            <a:avLst/>
            <a:gdLst/>
            <a:ahLst/>
            <a:cxnLst/>
            <a:rect l="l" t="t" r="r" b="b"/>
            <a:pathLst>
              <a:path w="4848282" h="4402764">
                <a:moveTo>
                  <a:pt x="4848282" y="0"/>
                </a:moveTo>
                <a:lnTo>
                  <a:pt x="0" y="0"/>
                </a:lnTo>
                <a:lnTo>
                  <a:pt x="0" y="4402764"/>
                </a:lnTo>
                <a:lnTo>
                  <a:pt x="4848282" y="4402764"/>
                </a:lnTo>
                <a:lnTo>
                  <a:pt x="484828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62381" y="8038884"/>
            <a:ext cx="966965" cy="1033634"/>
          </a:xfrm>
          <a:custGeom>
            <a:avLst/>
            <a:gdLst/>
            <a:ahLst/>
            <a:cxnLst/>
            <a:rect l="l" t="t" r="r" b="b"/>
            <a:pathLst>
              <a:path w="966965" h="1033634">
                <a:moveTo>
                  <a:pt x="0" y="0"/>
                </a:moveTo>
                <a:lnTo>
                  <a:pt x="966965" y="0"/>
                </a:lnTo>
                <a:lnTo>
                  <a:pt x="966965" y="1033634"/>
                </a:lnTo>
                <a:lnTo>
                  <a:pt x="0" y="103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28" b="-28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9346" y="3643422"/>
            <a:ext cx="3860222" cy="7181808"/>
          </a:xfrm>
          <a:custGeom>
            <a:avLst/>
            <a:gdLst/>
            <a:ahLst/>
            <a:cxnLst/>
            <a:rect l="l" t="t" r="r" b="b"/>
            <a:pathLst>
              <a:path w="3860222" h="7181808">
                <a:moveTo>
                  <a:pt x="0" y="0"/>
                </a:moveTo>
                <a:lnTo>
                  <a:pt x="3860222" y="0"/>
                </a:lnTo>
                <a:lnTo>
                  <a:pt x="3860222" y="7181808"/>
                </a:lnTo>
                <a:lnTo>
                  <a:pt x="0" y="71818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285229" y="1631625"/>
            <a:ext cx="4865751" cy="8229600"/>
          </a:xfrm>
          <a:custGeom>
            <a:avLst/>
            <a:gdLst/>
            <a:ahLst/>
            <a:cxnLst/>
            <a:rect l="l" t="t" r="r" b="b"/>
            <a:pathLst>
              <a:path w="4865751" h="8229600">
                <a:moveTo>
                  <a:pt x="4865751" y="0"/>
                </a:moveTo>
                <a:lnTo>
                  <a:pt x="0" y="0"/>
                </a:lnTo>
                <a:lnTo>
                  <a:pt x="0" y="8229600"/>
                </a:lnTo>
                <a:lnTo>
                  <a:pt x="4865751" y="8229600"/>
                </a:lnTo>
                <a:lnTo>
                  <a:pt x="486575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14305" y="1787525"/>
            <a:ext cx="4865751" cy="8229600"/>
          </a:xfrm>
          <a:custGeom>
            <a:avLst/>
            <a:gdLst/>
            <a:ahLst/>
            <a:cxnLst/>
            <a:rect l="l" t="t" r="r" b="b"/>
            <a:pathLst>
              <a:path w="4865751" h="8229600">
                <a:moveTo>
                  <a:pt x="0" y="0"/>
                </a:moveTo>
                <a:lnTo>
                  <a:pt x="4865751" y="0"/>
                </a:lnTo>
                <a:lnTo>
                  <a:pt x="4865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89668" y="8100060"/>
            <a:ext cx="13713524" cy="2771275"/>
          </a:xfrm>
          <a:custGeom>
            <a:avLst/>
            <a:gdLst/>
            <a:ahLst/>
            <a:cxnLst/>
            <a:rect l="l" t="t" r="r" b="b"/>
            <a:pathLst>
              <a:path w="13713524" h="2771275">
                <a:moveTo>
                  <a:pt x="0" y="0"/>
                </a:moveTo>
                <a:lnTo>
                  <a:pt x="13713524" y="0"/>
                </a:lnTo>
                <a:lnTo>
                  <a:pt x="13713524" y="2771275"/>
                </a:lnTo>
                <a:lnTo>
                  <a:pt x="0" y="277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25445" y="7928610"/>
            <a:ext cx="14561937" cy="2942725"/>
          </a:xfrm>
          <a:custGeom>
            <a:avLst/>
            <a:gdLst/>
            <a:ahLst/>
            <a:cxnLst/>
            <a:rect l="l" t="t" r="r" b="b"/>
            <a:pathLst>
              <a:path w="14561937" h="2942725">
                <a:moveTo>
                  <a:pt x="0" y="0"/>
                </a:moveTo>
                <a:lnTo>
                  <a:pt x="14561937" y="0"/>
                </a:lnTo>
                <a:lnTo>
                  <a:pt x="14561937" y="2942725"/>
                </a:lnTo>
                <a:lnTo>
                  <a:pt x="0" y="294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98631" y="831714"/>
            <a:ext cx="11690738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ro-RO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Codul  eco 2026</a:t>
            </a:r>
            <a:endParaRPr lang="en-US" sz="9999" dirty="0">
              <a:solidFill>
                <a:srgbClr val="5E4507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4989369" y="1279887"/>
            <a:ext cx="898930" cy="1015276"/>
          </a:xfrm>
          <a:custGeom>
            <a:avLst/>
            <a:gdLst/>
            <a:ahLst/>
            <a:cxnLst/>
            <a:rect l="l" t="t" r="r" b="b"/>
            <a:pathLst>
              <a:path w="898930" h="1015276">
                <a:moveTo>
                  <a:pt x="898930" y="0"/>
                </a:moveTo>
                <a:lnTo>
                  <a:pt x="0" y="0"/>
                </a:lnTo>
                <a:lnTo>
                  <a:pt x="0" y="1015276"/>
                </a:lnTo>
                <a:lnTo>
                  <a:pt x="898930" y="1015276"/>
                </a:lnTo>
                <a:lnTo>
                  <a:pt x="8989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752600" y="3763491"/>
            <a:ext cx="10831258" cy="34199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endParaRPr/>
          </a:p>
        </p:txBody>
      </p:sp>
      <p:grpSp>
        <p:nvGrpSpPr>
          <p:cNvPr id="27" name="Group 27"/>
          <p:cNvGrpSpPr/>
          <p:nvPr/>
        </p:nvGrpSpPr>
        <p:grpSpPr>
          <a:xfrm>
            <a:off x="2658514" y="2022648"/>
            <a:ext cx="12877800" cy="2878049"/>
            <a:chOff x="0" y="-57150"/>
            <a:chExt cx="1066174" cy="306054"/>
          </a:xfrm>
        </p:grpSpPr>
        <p:sp>
          <p:nvSpPr>
            <p:cNvPr id="28" name="Freeform 28"/>
            <p:cNvSpPr/>
            <p:nvPr/>
          </p:nvSpPr>
          <p:spPr>
            <a:xfrm>
              <a:off x="0" y="-22036"/>
              <a:ext cx="1066174" cy="248904"/>
            </a:xfrm>
            <a:custGeom>
              <a:avLst/>
              <a:gdLst/>
              <a:ahLst/>
              <a:cxnLst/>
              <a:rect l="l" t="t" r="r" b="b"/>
              <a:pathLst>
                <a:path w="1066174" h="248904">
                  <a:moveTo>
                    <a:pt x="124452" y="0"/>
                  </a:moveTo>
                  <a:lnTo>
                    <a:pt x="941722" y="0"/>
                  </a:lnTo>
                  <a:cubicBezTo>
                    <a:pt x="1010455" y="0"/>
                    <a:pt x="1066174" y="55719"/>
                    <a:pt x="1066174" y="124452"/>
                  </a:cubicBezTo>
                  <a:lnTo>
                    <a:pt x="1066174" y="124452"/>
                  </a:lnTo>
                  <a:cubicBezTo>
                    <a:pt x="1066174" y="193185"/>
                    <a:pt x="1010455" y="248904"/>
                    <a:pt x="941722" y="248904"/>
                  </a:cubicBezTo>
                  <a:lnTo>
                    <a:pt x="124452" y="248904"/>
                  </a:lnTo>
                  <a:cubicBezTo>
                    <a:pt x="55719" y="248904"/>
                    <a:pt x="0" y="193185"/>
                    <a:pt x="0" y="124452"/>
                  </a:cubicBezTo>
                  <a:lnTo>
                    <a:pt x="0" y="124452"/>
                  </a:lnTo>
                  <a:cubicBezTo>
                    <a:pt x="0" y="55719"/>
                    <a:pt x="55719" y="0"/>
                    <a:pt x="124452" y="0"/>
                  </a:cubicBezTo>
                  <a:close/>
                </a:path>
              </a:pathLst>
            </a:custGeom>
            <a:solidFill>
              <a:srgbClr val="76B86C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066174" cy="30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ro-RO" sz="3600" b="1" dirty="0">
                  <a:solidFill>
                    <a:schemeClr val="bg1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GRIJA PENTRU PĂMÂNT ESTE GRIJA PENTRU TINE</a:t>
              </a:r>
              <a:endParaRPr lang="en-US" sz="36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2944540" y="6266887"/>
            <a:ext cx="4988588" cy="5636822"/>
          </a:xfrm>
          <a:custGeom>
            <a:avLst/>
            <a:gdLst/>
            <a:ahLst/>
            <a:cxnLst/>
            <a:rect l="l" t="t" r="r" b="b"/>
            <a:pathLst>
              <a:path w="4988588" h="5636822">
                <a:moveTo>
                  <a:pt x="0" y="0"/>
                </a:moveTo>
                <a:lnTo>
                  <a:pt x="4988588" y="0"/>
                </a:lnTo>
                <a:lnTo>
                  <a:pt x="4988588" y="5636823"/>
                </a:lnTo>
                <a:lnTo>
                  <a:pt x="0" y="5636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9607158" y="7852786"/>
            <a:ext cx="3834093" cy="3983473"/>
          </a:xfrm>
          <a:custGeom>
            <a:avLst/>
            <a:gdLst/>
            <a:ahLst/>
            <a:cxnLst/>
            <a:rect l="l" t="t" r="r" b="b"/>
            <a:pathLst>
              <a:path w="3834093" h="3983473">
                <a:moveTo>
                  <a:pt x="3834093" y="0"/>
                </a:moveTo>
                <a:lnTo>
                  <a:pt x="0" y="0"/>
                </a:lnTo>
                <a:lnTo>
                  <a:pt x="0" y="3983473"/>
                </a:lnTo>
                <a:lnTo>
                  <a:pt x="3834093" y="3983473"/>
                </a:lnTo>
                <a:lnTo>
                  <a:pt x="38340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FBE60DE2-E560-43D1-49FC-40663E92071B}"/>
              </a:ext>
            </a:extLst>
          </p:cNvPr>
          <p:cNvSpPr txBox="1"/>
          <p:nvPr/>
        </p:nvSpPr>
        <p:spPr>
          <a:xfrm>
            <a:off x="-277847" y="5116007"/>
            <a:ext cx="11690738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ro-RO" sz="9999" dirty="0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TEME  eco 2026</a:t>
            </a:r>
            <a:endParaRPr lang="en-US" sz="9999" dirty="0">
              <a:solidFill>
                <a:srgbClr val="5E4507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E54758ED-6E8E-5BA3-73D9-2A9D6200A067}"/>
              </a:ext>
            </a:extLst>
          </p:cNvPr>
          <p:cNvGrpSpPr/>
          <p:nvPr/>
        </p:nvGrpSpPr>
        <p:grpSpPr>
          <a:xfrm>
            <a:off x="1998591" y="6566603"/>
            <a:ext cx="7482936" cy="2198665"/>
            <a:chOff x="0" y="0"/>
            <a:chExt cx="1970814" cy="579072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B5C81020-CB24-DDDD-2916-145FA93D778E}"/>
                </a:ext>
              </a:extLst>
            </p:cNvPr>
            <p:cNvSpPr/>
            <p:nvPr/>
          </p:nvSpPr>
          <p:spPr>
            <a:xfrm>
              <a:off x="0" y="0"/>
              <a:ext cx="1970814" cy="579072"/>
            </a:xfrm>
            <a:custGeom>
              <a:avLst/>
              <a:gdLst/>
              <a:ahLst/>
              <a:cxnLst/>
              <a:rect l="l" t="t" r="r" b="b"/>
              <a:pathLst>
                <a:path w="1970814" h="579072">
                  <a:moveTo>
                    <a:pt x="103461" y="0"/>
                  </a:moveTo>
                  <a:lnTo>
                    <a:pt x="1867353" y="0"/>
                  </a:lnTo>
                  <a:cubicBezTo>
                    <a:pt x="1894793" y="0"/>
                    <a:pt x="1921109" y="10900"/>
                    <a:pt x="1940511" y="30303"/>
                  </a:cubicBezTo>
                  <a:cubicBezTo>
                    <a:pt x="1959914" y="49706"/>
                    <a:pt x="1970814" y="76021"/>
                    <a:pt x="1970814" y="103461"/>
                  </a:cubicBezTo>
                  <a:lnTo>
                    <a:pt x="1970814" y="475611"/>
                  </a:lnTo>
                  <a:cubicBezTo>
                    <a:pt x="1970814" y="532751"/>
                    <a:pt x="1924493" y="579072"/>
                    <a:pt x="1867353" y="579072"/>
                  </a:cubicBezTo>
                  <a:lnTo>
                    <a:pt x="103461" y="579072"/>
                  </a:lnTo>
                  <a:cubicBezTo>
                    <a:pt x="76021" y="579072"/>
                    <a:pt x="49706" y="568172"/>
                    <a:pt x="30303" y="548769"/>
                  </a:cubicBezTo>
                  <a:cubicBezTo>
                    <a:pt x="10900" y="529367"/>
                    <a:pt x="0" y="503051"/>
                    <a:pt x="0" y="475611"/>
                  </a:cubicBezTo>
                  <a:lnTo>
                    <a:pt x="0" y="103461"/>
                  </a:lnTo>
                  <a:cubicBezTo>
                    <a:pt x="0" y="76021"/>
                    <a:pt x="10900" y="49706"/>
                    <a:pt x="30303" y="30303"/>
                  </a:cubicBezTo>
                  <a:cubicBezTo>
                    <a:pt x="49706" y="10900"/>
                    <a:pt x="76021" y="0"/>
                    <a:pt x="1034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o-RO" sz="2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3200" dirty="0">
                  <a:latin typeface="Canva Sans Bold" panose="020B0604020202020204" charset="0"/>
                </a:rPr>
                <a:t>Sănătate/ Stil de viață sănătos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3200" dirty="0">
                  <a:latin typeface="Canva Sans Bold" panose="020B0604020202020204" charset="0"/>
                </a:rPr>
                <a:t>Natura și biodiversitatea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o-RO" sz="3200" dirty="0">
                  <a:latin typeface="Canva Sans Bold" panose="020B0604020202020204" charset="0"/>
                </a:rPr>
                <a:t>Deșeuri</a:t>
              </a:r>
              <a:endParaRPr lang="en-US" sz="3200" dirty="0">
                <a:latin typeface="Canva Sans Bold" panose="020B0604020202020204" charset="0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2F76DF99-FE9C-5F4B-CC86-277AE7D2D9E1}"/>
                </a:ext>
              </a:extLst>
            </p:cNvPr>
            <p:cNvSpPr txBox="1"/>
            <p:nvPr/>
          </p:nvSpPr>
          <p:spPr>
            <a:xfrm>
              <a:off x="0" y="-57150"/>
              <a:ext cx="1970814" cy="63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458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192056" y="1787525"/>
            <a:ext cx="4865751" cy="8229600"/>
          </a:xfrm>
          <a:custGeom>
            <a:avLst/>
            <a:gdLst/>
            <a:ahLst/>
            <a:cxnLst/>
            <a:rect l="l" t="t" r="r" b="b"/>
            <a:pathLst>
              <a:path w="4865751" h="8229600">
                <a:moveTo>
                  <a:pt x="4865751" y="0"/>
                </a:moveTo>
                <a:lnTo>
                  <a:pt x="0" y="0"/>
                </a:lnTo>
                <a:lnTo>
                  <a:pt x="0" y="8229600"/>
                </a:lnTo>
                <a:lnTo>
                  <a:pt x="4865751" y="8229600"/>
                </a:lnTo>
                <a:lnTo>
                  <a:pt x="486575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52938" y="4012003"/>
            <a:ext cx="7482936" cy="2198665"/>
            <a:chOff x="0" y="0"/>
            <a:chExt cx="1970814" cy="57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0814" cy="579072"/>
            </a:xfrm>
            <a:custGeom>
              <a:avLst/>
              <a:gdLst/>
              <a:ahLst/>
              <a:cxnLst/>
              <a:rect l="l" t="t" r="r" b="b"/>
              <a:pathLst>
                <a:path w="1970814" h="579072">
                  <a:moveTo>
                    <a:pt x="103461" y="0"/>
                  </a:moveTo>
                  <a:lnTo>
                    <a:pt x="1867353" y="0"/>
                  </a:lnTo>
                  <a:cubicBezTo>
                    <a:pt x="1894793" y="0"/>
                    <a:pt x="1921109" y="10900"/>
                    <a:pt x="1940511" y="30303"/>
                  </a:cubicBezTo>
                  <a:cubicBezTo>
                    <a:pt x="1959914" y="49706"/>
                    <a:pt x="1970814" y="76021"/>
                    <a:pt x="1970814" y="103461"/>
                  </a:cubicBezTo>
                  <a:lnTo>
                    <a:pt x="1970814" y="475611"/>
                  </a:lnTo>
                  <a:cubicBezTo>
                    <a:pt x="1970814" y="532751"/>
                    <a:pt x="1924493" y="579072"/>
                    <a:pt x="1867353" y="579072"/>
                  </a:cubicBezTo>
                  <a:lnTo>
                    <a:pt x="103461" y="579072"/>
                  </a:lnTo>
                  <a:cubicBezTo>
                    <a:pt x="76021" y="579072"/>
                    <a:pt x="49706" y="568172"/>
                    <a:pt x="30303" y="548769"/>
                  </a:cubicBezTo>
                  <a:cubicBezTo>
                    <a:pt x="10900" y="529367"/>
                    <a:pt x="0" y="503051"/>
                    <a:pt x="0" y="475611"/>
                  </a:cubicBezTo>
                  <a:lnTo>
                    <a:pt x="0" y="103461"/>
                  </a:lnTo>
                  <a:cubicBezTo>
                    <a:pt x="0" y="76021"/>
                    <a:pt x="10900" y="49706"/>
                    <a:pt x="30303" y="30303"/>
                  </a:cubicBezTo>
                  <a:cubicBezTo>
                    <a:pt x="49706" y="10900"/>
                    <a:pt x="76021" y="0"/>
                    <a:pt x="1034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970814" cy="63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14305" y="1787525"/>
            <a:ext cx="4865751" cy="8229600"/>
          </a:xfrm>
          <a:custGeom>
            <a:avLst/>
            <a:gdLst/>
            <a:ahLst/>
            <a:cxnLst/>
            <a:rect l="l" t="t" r="r" b="b"/>
            <a:pathLst>
              <a:path w="4865751" h="8229600">
                <a:moveTo>
                  <a:pt x="0" y="0"/>
                </a:moveTo>
                <a:lnTo>
                  <a:pt x="4865751" y="0"/>
                </a:lnTo>
                <a:lnTo>
                  <a:pt x="4865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89668" y="8100060"/>
            <a:ext cx="13713524" cy="2771275"/>
          </a:xfrm>
          <a:custGeom>
            <a:avLst/>
            <a:gdLst/>
            <a:ahLst/>
            <a:cxnLst/>
            <a:rect l="l" t="t" r="r" b="b"/>
            <a:pathLst>
              <a:path w="13713524" h="2771275">
                <a:moveTo>
                  <a:pt x="0" y="0"/>
                </a:moveTo>
                <a:lnTo>
                  <a:pt x="13713524" y="0"/>
                </a:lnTo>
                <a:lnTo>
                  <a:pt x="13713524" y="2771275"/>
                </a:lnTo>
                <a:lnTo>
                  <a:pt x="0" y="277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25445" y="7928610"/>
            <a:ext cx="14561937" cy="2942725"/>
          </a:xfrm>
          <a:custGeom>
            <a:avLst/>
            <a:gdLst/>
            <a:ahLst/>
            <a:cxnLst/>
            <a:rect l="l" t="t" r="r" b="b"/>
            <a:pathLst>
              <a:path w="14561937" h="2942725">
                <a:moveTo>
                  <a:pt x="0" y="0"/>
                </a:moveTo>
                <a:lnTo>
                  <a:pt x="14561937" y="0"/>
                </a:lnTo>
                <a:lnTo>
                  <a:pt x="14561937" y="2942725"/>
                </a:lnTo>
                <a:lnTo>
                  <a:pt x="0" y="2942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98631" y="1631625"/>
            <a:ext cx="11690738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Activități  de  impact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5380" y="4801308"/>
            <a:ext cx="6658054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Concurs regional de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ecologie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concurs de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creație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implică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folosirea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materialelor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reciclabile</a:t>
            </a: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4989369" y="1279887"/>
            <a:ext cx="898930" cy="1015276"/>
          </a:xfrm>
          <a:custGeom>
            <a:avLst/>
            <a:gdLst/>
            <a:ahLst/>
            <a:cxnLst/>
            <a:rect l="l" t="t" r="r" b="b"/>
            <a:pathLst>
              <a:path w="898930" h="1015276">
                <a:moveTo>
                  <a:pt x="898930" y="0"/>
                </a:moveTo>
                <a:lnTo>
                  <a:pt x="0" y="0"/>
                </a:lnTo>
                <a:lnTo>
                  <a:pt x="0" y="1015276"/>
                </a:lnTo>
                <a:lnTo>
                  <a:pt x="898930" y="1015276"/>
                </a:lnTo>
                <a:lnTo>
                  <a:pt x="8989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49630" y="3626381"/>
            <a:ext cx="4048129" cy="945056"/>
            <a:chOff x="0" y="0"/>
            <a:chExt cx="1066174" cy="2489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6174" cy="248904"/>
            </a:xfrm>
            <a:custGeom>
              <a:avLst/>
              <a:gdLst/>
              <a:ahLst/>
              <a:cxnLst/>
              <a:rect l="l" t="t" r="r" b="b"/>
              <a:pathLst>
                <a:path w="1066174" h="248904">
                  <a:moveTo>
                    <a:pt x="124452" y="0"/>
                  </a:moveTo>
                  <a:lnTo>
                    <a:pt x="941722" y="0"/>
                  </a:lnTo>
                  <a:cubicBezTo>
                    <a:pt x="1010455" y="0"/>
                    <a:pt x="1066174" y="55719"/>
                    <a:pt x="1066174" y="124452"/>
                  </a:cubicBezTo>
                  <a:lnTo>
                    <a:pt x="1066174" y="124452"/>
                  </a:lnTo>
                  <a:cubicBezTo>
                    <a:pt x="1066174" y="193185"/>
                    <a:pt x="1010455" y="248904"/>
                    <a:pt x="941722" y="248904"/>
                  </a:cubicBezTo>
                  <a:lnTo>
                    <a:pt x="124452" y="248904"/>
                  </a:lnTo>
                  <a:cubicBezTo>
                    <a:pt x="55719" y="248904"/>
                    <a:pt x="0" y="193185"/>
                    <a:pt x="0" y="124452"/>
                  </a:cubicBezTo>
                  <a:lnTo>
                    <a:pt x="0" y="124452"/>
                  </a:lnTo>
                  <a:cubicBezTo>
                    <a:pt x="0" y="55719"/>
                    <a:pt x="55719" y="0"/>
                    <a:pt x="124452" y="0"/>
                  </a:cubicBezTo>
                  <a:close/>
                </a:path>
              </a:pathLst>
            </a:custGeom>
            <a:solidFill>
              <a:srgbClr val="76B86C"/>
            </a:soli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66174" cy="30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ECO-ART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2938" y="6753453"/>
            <a:ext cx="7482936" cy="2198665"/>
            <a:chOff x="0" y="0"/>
            <a:chExt cx="1970814" cy="5790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70814" cy="579072"/>
            </a:xfrm>
            <a:custGeom>
              <a:avLst/>
              <a:gdLst/>
              <a:ahLst/>
              <a:cxnLst/>
              <a:rect l="l" t="t" r="r" b="b"/>
              <a:pathLst>
                <a:path w="1970814" h="579072">
                  <a:moveTo>
                    <a:pt x="103461" y="0"/>
                  </a:moveTo>
                  <a:lnTo>
                    <a:pt x="1867353" y="0"/>
                  </a:lnTo>
                  <a:cubicBezTo>
                    <a:pt x="1894793" y="0"/>
                    <a:pt x="1921109" y="10900"/>
                    <a:pt x="1940511" y="30303"/>
                  </a:cubicBezTo>
                  <a:cubicBezTo>
                    <a:pt x="1959914" y="49706"/>
                    <a:pt x="1970814" y="76021"/>
                    <a:pt x="1970814" y="103461"/>
                  </a:cubicBezTo>
                  <a:lnTo>
                    <a:pt x="1970814" y="475611"/>
                  </a:lnTo>
                  <a:cubicBezTo>
                    <a:pt x="1970814" y="532751"/>
                    <a:pt x="1924493" y="579072"/>
                    <a:pt x="1867353" y="579072"/>
                  </a:cubicBezTo>
                  <a:lnTo>
                    <a:pt x="103461" y="579072"/>
                  </a:lnTo>
                  <a:cubicBezTo>
                    <a:pt x="76021" y="579072"/>
                    <a:pt x="49706" y="568172"/>
                    <a:pt x="30303" y="548769"/>
                  </a:cubicBezTo>
                  <a:cubicBezTo>
                    <a:pt x="10900" y="529367"/>
                    <a:pt x="0" y="503051"/>
                    <a:pt x="0" y="475611"/>
                  </a:cubicBezTo>
                  <a:lnTo>
                    <a:pt x="0" y="103461"/>
                  </a:lnTo>
                  <a:cubicBezTo>
                    <a:pt x="0" y="76021"/>
                    <a:pt x="10900" y="49706"/>
                    <a:pt x="30303" y="30303"/>
                  </a:cubicBezTo>
                  <a:cubicBezTo>
                    <a:pt x="49706" y="10900"/>
                    <a:pt x="76021" y="0"/>
                    <a:pt x="1034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970814" cy="636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865380" y="7542758"/>
            <a:ext cx="6761616" cy="120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s-au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plantat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copaci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curtea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școlii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plante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grădini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sau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ghivece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în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perioada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epidemiei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  <a:r>
              <a:rPr lang="ro-RO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sau chiar în sala de clasă</a:t>
            </a: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649630" y="6367832"/>
            <a:ext cx="4048129" cy="945056"/>
            <a:chOff x="0" y="0"/>
            <a:chExt cx="1066174" cy="248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66174" cy="248904"/>
            </a:xfrm>
            <a:custGeom>
              <a:avLst/>
              <a:gdLst/>
              <a:ahLst/>
              <a:cxnLst/>
              <a:rect l="l" t="t" r="r" b="b"/>
              <a:pathLst>
                <a:path w="1066174" h="248904">
                  <a:moveTo>
                    <a:pt x="124452" y="0"/>
                  </a:moveTo>
                  <a:lnTo>
                    <a:pt x="941722" y="0"/>
                  </a:lnTo>
                  <a:cubicBezTo>
                    <a:pt x="1010455" y="0"/>
                    <a:pt x="1066174" y="55719"/>
                    <a:pt x="1066174" y="124452"/>
                  </a:cubicBezTo>
                  <a:lnTo>
                    <a:pt x="1066174" y="124452"/>
                  </a:lnTo>
                  <a:cubicBezTo>
                    <a:pt x="1066174" y="193185"/>
                    <a:pt x="1010455" y="248904"/>
                    <a:pt x="941722" y="248904"/>
                  </a:cubicBezTo>
                  <a:lnTo>
                    <a:pt x="124452" y="248904"/>
                  </a:lnTo>
                  <a:cubicBezTo>
                    <a:pt x="55719" y="248904"/>
                    <a:pt x="0" y="193185"/>
                    <a:pt x="0" y="124452"/>
                  </a:cubicBezTo>
                  <a:lnTo>
                    <a:pt x="0" y="124452"/>
                  </a:lnTo>
                  <a:cubicBezTo>
                    <a:pt x="0" y="55719"/>
                    <a:pt x="55719" y="0"/>
                    <a:pt x="124452" y="0"/>
                  </a:cubicBezTo>
                  <a:close/>
                </a:path>
              </a:pathLst>
            </a:custGeom>
            <a:solidFill>
              <a:srgbClr val="76B86C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066174" cy="30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ACȚIUNI DE PLANTARE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03448" y="4012002"/>
            <a:ext cx="7482936" cy="3157745"/>
            <a:chOff x="0" y="0"/>
            <a:chExt cx="1970814" cy="6881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70814" cy="688175"/>
            </a:xfrm>
            <a:custGeom>
              <a:avLst/>
              <a:gdLst/>
              <a:ahLst/>
              <a:cxnLst/>
              <a:rect l="l" t="t" r="r" b="b"/>
              <a:pathLst>
                <a:path w="1970814" h="688175">
                  <a:moveTo>
                    <a:pt x="103461" y="0"/>
                  </a:moveTo>
                  <a:lnTo>
                    <a:pt x="1867353" y="0"/>
                  </a:lnTo>
                  <a:cubicBezTo>
                    <a:pt x="1894793" y="0"/>
                    <a:pt x="1921109" y="10900"/>
                    <a:pt x="1940511" y="30303"/>
                  </a:cubicBezTo>
                  <a:cubicBezTo>
                    <a:pt x="1959914" y="49706"/>
                    <a:pt x="1970814" y="76021"/>
                    <a:pt x="1970814" y="103461"/>
                  </a:cubicBezTo>
                  <a:lnTo>
                    <a:pt x="1970814" y="584714"/>
                  </a:lnTo>
                  <a:cubicBezTo>
                    <a:pt x="1970814" y="641854"/>
                    <a:pt x="1924493" y="688175"/>
                    <a:pt x="1867353" y="688175"/>
                  </a:cubicBezTo>
                  <a:lnTo>
                    <a:pt x="103461" y="688175"/>
                  </a:lnTo>
                  <a:cubicBezTo>
                    <a:pt x="76021" y="688175"/>
                    <a:pt x="49706" y="677274"/>
                    <a:pt x="30303" y="657872"/>
                  </a:cubicBezTo>
                  <a:cubicBezTo>
                    <a:pt x="10900" y="638469"/>
                    <a:pt x="0" y="612153"/>
                    <a:pt x="0" y="584714"/>
                  </a:cubicBezTo>
                  <a:lnTo>
                    <a:pt x="0" y="103461"/>
                  </a:lnTo>
                  <a:cubicBezTo>
                    <a:pt x="0" y="76021"/>
                    <a:pt x="10900" y="49706"/>
                    <a:pt x="30303" y="30303"/>
                  </a:cubicBezTo>
                  <a:cubicBezTo>
                    <a:pt x="49706" y="10900"/>
                    <a:pt x="76021" y="0"/>
                    <a:pt x="10346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970814" cy="745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836712" y="4801308"/>
            <a:ext cx="6261066" cy="243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en-US" sz="2300" i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Mărul</a:t>
            </a:r>
            <a:r>
              <a:rPr lang="en-US" sz="2300" i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 </a:t>
            </a:r>
            <a:r>
              <a:rPr lang="en-US" sz="2300" i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pastila</a:t>
            </a:r>
            <a:r>
              <a:rPr lang="en-US" sz="2300" i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300" i="1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sănătate</a:t>
            </a:r>
            <a:r>
              <a:rPr lang="ro-RO" sz="2300" i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desfășurată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săptămânal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cu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scopul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 a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crea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obiceiuri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alimentare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sănătoase</a:t>
            </a:r>
            <a:endParaRPr lang="ro-RO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96572" lvl="1" indent="-248286" algn="l">
              <a:lnSpc>
                <a:spcPts val="3220"/>
              </a:lnSpc>
              <a:buFont typeface="Arial"/>
              <a:buChar char="•"/>
            </a:pPr>
            <a:r>
              <a:rPr lang="ro-RO" sz="2300" i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Împreună pentru un mediu mai curat -  </a:t>
            </a:r>
            <a:r>
              <a:rPr lang="ro-RO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curățenie în curtea </a:t>
            </a:r>
          </a:p>
          <a:p>
            <a:pPr marL="248286" lvl="1" algn="l">
              <a:lnSpc>
                <a:spcPts val="3220"/>
              </a:lnSpc>
            </a:pPr>
            <a:r>
              <a:rPr lang="ro-RO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școlii</a:t>
            </a: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9500140" y="3626381"/>
            <a:ext cx="4048129" cy="945056"/>
            <a:chOff x="0" y="0"/>
            <a:chExt cx="1066174" cy="24890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66174" cy="248904"/>
            </a:xfrm>
            <a:custGeom>
              <a:avLst/>
              <a:gdLst/>
              <a:ahLst/>
              <a:cxnLst/>
              <a:rect l="l" t="t" r="r" b="b"/>
              <a:pathLst>
                <a:path w="1066174" h="248904">
                  <a:moveTo>
                    <a:pt x="124452" y="0"/>
                  </a:moveTo>
                  <a:lnTo>
                    <a:pt x="941722" y="0"/>
                  </a:lnTo>
                  <a:cubicBezTo>
                    <a:pt x="1010455" y="0"/>
                    <a:pt x="1066174" y="55719"/>
                    <a:pt x="1066174" y="124452"/>
                  </a:cubicBezTo>
                  <a:lnTo>
                    <a:pt x="1066174" y="124452"/>
                  </a:lnTo>
                  <a:cubicBezTo>
                    <a:pt x="1066174" y="193185"/>
                    <a:pt x="1010455" y="248904"/>
                    <a:pt x="941722" y="248904"/>
                  </a:cubicBezTo>
                  <a:lnTo>
                    <a:pt x="124452" y="248904"/>
                  </a:lnTo>
                  <a:cubicBezTo>
                    <a:pt x="55719" y="248904"/>
                    <a:pt x="0" y="193185"/>
                    <a:pt x="0" y="124452"/>
                  </a:cubicBezTo>
                  <a:lnTo>
                    <a:pt x="0" y="124452"/>
                  </a:lnTo>
                  <a:cubicBezTo>
                    <a:pt x="0" y="55719"/>
                    <a:pt x="55719" y="0"/>
                    <a:pt x="124452" y="0"/>
                  </a:cubicBezTo>
                  <a:close/>
                </a:path>
              </a:pathLst>
            </a:custGeom>
            <a:solidFill>
              <a:srgbClr val="76B86C"/>
            </a:soli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066174" cy="30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ZIUA DE ACȚIUNE ECO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2944540" y="6266887"/>
            <a:ext cx="4988588" cy="5636822"/>
          </a:xfrm>
          <a:custGeom>
            <a:avLst/>
            <a:gdLst/>
            <a:ahLst/>
            <a:cxnLst/>
            <a:rect l="l" t="t" r="r" b="b"/>
            <a:pathLst>
              <a:path w="4988588" h="5636822">
                <a:moveTo>
                  <a:pt x="0" y="0"/>
                </a:moveTo>
                <a:lnTo>
                  <a:pt x="4988588" y="0"/>
                </a:lnTo>
                <a:lnTo>
                  <a:pt x="4988588" y="5636823"/>
                </a:lnTo>
                <a:lnTo>
                  <a:pt x="0" y="5636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9607158" y="7852786"/>
            <a:ext cx="3834093" cy="3983473"/>
          </a:xfrm>
          <a:custGeom>
            <a:avLst/>
            <a:gdLst/>
            <a:ahLst/>
            <a:cxnLst/>
            <a:rect l="l" t="t" r="r" b="b"/>
            <a:pathLst>
              <a:path w="3834093" h="3983473">
                <a:moveTo>
                  <a:pt x="3834093" y="0"/>
                </a:moveTo>
                <a:lnTo>
                  <a:pt x="0" y="0"/>
                </a:lnTo>
                <a:lnTo>
                  <a:pt x="0" y="3983473"/>
                </a:lnTo>
                <a:lnTo>
                  <a:pt x="3834093" y="3983473"/>
                </a:lnTo>
                <a:lnTo>
                  <a:pt x="38340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68986" y="1683884"/>
            <a:ext cx="4064924" cy="8229600"/>
          </a:xfrm>
          <a:custGeom>
            <a:avLst/>
            <a:gdLst/>
            <a:ahLst/>
            <a:cxnLst/>
            <a:rect l="l" t="t" r="r" b="b"/>
            <a:pathLst>
              <a:path w="4064924" h="8229600">
                <a:moveTo>
                  <a:pt x="0" y="0"/>
                </a:moveTo>
                <a:lnTo>
                  <a:pt x="4064924" y="0"/>
                </a:lnTo>
                <a:lnTo>
                  <a:pt x="406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472614"/>
            <a:ext cx="18724871" cy="8746075"/>
          </a:xfrm>
          <a:custGeom>
            <a:avLst/>
            <a:gdLst/>
            <a:ahLst/>
            <a:cxnLst/>
            <a:rect l="l" t="t" r="r" b="b"/>
            <a:pathLst>
              <a:path w="18724871" h="8746075">
                <a:moveTo>
                  <a:pt x="0" y="0"/>
                </a:moveTo>
                <a:lnTo>
                  <a:pt x="18724871" y="0"/>
                </a:lnTo>
                <a:lnTo>
                  <a:pt x="18724871" y="8746075"/>
                </a:lnTo>
                <a:lnTo>
                  <a:pt x="0" y="8746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913591" y="1032095"/>
            <a:ext cx="10345709" cy="8226205"/>
            <a:chOff x="0" y="0"/>
            <a:chExt cx="2724796" cy="2166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4796" cy="2166572"/>
            </a:xfrm>
            <a:custGeom>
              <a:avLst/>
              <a:gdLst/>
              <a:ahLst/>
              <a:cxnLst/>
              <a:rect l="l" t="t" r="r" b="b"/>
              <a:pathLst>
                <a:path w="2724796" h="2166572">
                  <a:moveTo>
                    <a:pt x="37416" y="0"/>
                  </a:moveTo>
                  <a:lnTo>
                    <a:pt x="2687380" y="0"/>
                  </a:lnTo>
                  <a:cubicBezTo>
                    <a:pt x="2708044" y="0"/>
                    <a:pt x="2724796" y="16752"/>
                    <a:pt x="2724796" y="37416"/>
                  </a:cubicBezTo>
                  <a:lnTo>
                    <a:pt x="2724796" y="2129156"/>
                  </a:lnTo>
                  <a:cubicBezTo>
                    <a:pt x="2724796" y="2139080"/>
                    <a:pt x="2720854" y="2148597"/>
                    <a:pt x="2713837" y="2155614"/>
                  </a:cubicBezTo>
                  <a:cubicBezTo>
                    <a:pt x="2706820" y="2162630"/>
                    <a:pt x="2697303" y="2166572"/>
                    <a:pt x="2687380" y="2166572"/>
                  </a:cubicBezTo>
                  <a:lnTo>
                    <a:pt x="37416" y="2166572"/>
                  </a:lnTo>
                  <a:cubicBezTo>
                    <a:pt x="27493" y="2166572"/>
                    <a:pt x="17976" y="2162630"/>
                    <a:pt x="10959" y="2155614"/>
                  </a:cubicBezTo>
                  <a:cubicBezTo>
                    <a:pt x="3942" y="2148597"/>
                    <a:pt x="0" y="2139080"/>
                    <a:pt x="0" y="2129156"/>
                  </a:cubicBezTo>
                  <a:lnTo>
                    <a:pt x="0" y="37416"/>
                  </a:lnTo>
                  <a:cubicBezTo>
                    <a:pt x="0" y="16752"/>
                    <a:pt x="16752" y="0"/>
                    <a:pt x="37416" y="0"/>
                  </a:cubicBezTo>
                  <a:close/>
                </a:path>
              </a:pathLst>
            </a:custGeom>
            <a:solidFill>
              <a:srgbClr val="FFF4E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24796" cy="2223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028700"/>
            <a:ext cx="2386907" cy="2344284"/>
          </a:xfrm>
          <a:custGeom>
            <a:avLst/>
            <a:gdLst/>
            <a:ahLst/>
            <a:cxnLst/>
            <a:rect l="l" t="t" r="r" b="b"/>
            <a:pathLst>
              <a:path w="2386907" h="2344284">
                <a:moveTo>
                  <a:pt x="0" y="0"/>
                </a:moveTo>
                <a:lnTo>
                  <a:pt x="2386907" y="0"/>
                </a:lnTo>
                <a:lnTo>
                  <a:pt x="2386907" y="2344284"/>
                </a:lnTo>
                <a:lnTo>
                  <a:pt x="0" y="2344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1778" y="4016328"/>
            <a:ext cx="4964999" cy="5241972"/>
          </a:xfrm>
          <a:custGeom>
            <a:avLst/>
            <a:gdLst/>
            <a:ahLst/>
            <a:cxnLst/>
            <a:rect l="l" t="t" r="r" b="b"/>
            <a:pathLst>
              <a:path w="4964999" h="5241972">
                <a:moveTo>
                  <a:pt x="0" y="0"/>
                </a:moveTo>
                <a:lnTo>
                  <a:pt x="4964999" y="0"/>
                </a:lnTo>
                <a:lnTo>
                  <a:pt x="4964999" y="5241972"/>
                </a:lnTo>
                <a:lnTo>
                  <a:pt x="0" y="5241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42614" y="5494536"/>
            <a:ext cx="1443727" cy="2738104"/>
          </a:xfrm>
          <a:custGeom>
            <a:avLst/>
            <a:gdLst/>
            <a:ahLst/>
            <a:cxnLst/>
            <a:rect l="l" t="t" r="r" b="b"/>
            <a:pathLst>
              <a:path w="1443727" h="2738104">
                <a:moveTo>
                  <a:pt x="0" y="0"/>
                </a:moveTo>
                <a:lnTo>
                  <a:pt x="1443728" y="0"/>
                </a:lnTo>
                <a:lnTo>
                  <a:pt x="1443728" y="2738103"/>
                </a:lnTo>
                <a:lnTo>
                  <a:pt x="0" y="27381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256675" y="1620853"/>
            <a:ext cx="9619488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eco-art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E1BA32-D9D6-0A99-32AB-E15BF6665C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6" y="257742"/>
            <a:ext cx="5181600" cy="388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2EA3A8-FECE-263E-D702-B141E98255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1" y="4914899"/>
            <a:ext cx="6698583" cy="5023937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34F08744-99D1-94B0-B3EB-3D2A6AD8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779" y="3322719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o-RO" sz="3200" dirty="0"/>
              <a:t>Concurs cu tradiție ce vizează conștientizarea necesității reciclării și a protejării mediului prin expoziția de obiecte și prin parada costumelor realizate din materiale reciclabile/ deșeuri</a:t>
            </a:r>
            <a:endParaRPr lang="en-US" sz="3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45EFEE-8041-FF2E-9A70-73DC917555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6485005"/>
            <a:ext cx="6759102" cy="3801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E236E1-7A51-EB84-AE53-2124968CC2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00" y="5121204"/>
            <a:ext cx="5390613" cy="3032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2052" y="6087925"/>
            <a:ext cx="11145281" cy="5205775"/>
          </a:xfrm>
          <a:custGeom>
            <a:avLst/>
            <a:gdLst/>
            <a:ahLst/>
            <a:cxnLst/>
            <a:rect l="l" t="t" r="r" b="b"/>
            <a:pathLst>
              <a:path w="11145281" h="5205775">
                <a:moveTo>
                  <a:pt x="0" y="0"/>
                </a:moveTo>
                <a:lnTo>
                  <a:pt x="11145281" y="0"/>
                </a:lnTo>
                <a:lnTo>
                  <a:pt x="11145281" y="5205775"/>
                </a:lnTo>
                <a:lnTo>
                  <a:pt x="0" y="520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12991" y="8676473"/>
            <a:ext cx="18075989" cy="3592603"/>
          </a:xfrm>
          <a:custGeom>
            <a:avLst/>
            <a:gdLst/>
            <a:ahLst/>
            <a:cxnLst/>
            <a:rect l="l" t="t" r="r" b="b"/>
            <a:pathLst>
              <a:path w="18075989" h="3592603">
                <a:moveTo>
                  <a:pt x="0" y="0"/>
                </a:moveTo>
                <a:lnTo>
                  <a:pt x="18075989" y="0"/>
                </a:lnTo>
                <a:lnTo>
                  <a:pt x="18075989" y="3592603"/>
                </a:lnTo>
                <a:lnTo>
                  <a:pt x="0" y="3592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6685" y="6512105"/>
            <a:ext cx="16230600" cy="5207318"/>
          </a:xfrm>
          <a:custGeom>
            <a:avLst/>
            <a:gdLst/>
            <a:ahLst/>
            <a:cxnLst/>
            <a:rect l="l" t="t" r="r" b="b"/>
            <a:pathLst>
              <a:path w="16230600" h="5207318">
                <a:moveTo>
                  <a:pt x="0" y="0"/>
                </a:moveTo>
                <a:lnTo>
                  <a:pt x="16230600" y="0"/>
                </a:lnTo>
                <a:lnTo>
                  <a:pt x="16230600" y="5207317"/>
                </a:lnTo>
                <a:lnTo>
                  <a:pt x="0" y="5207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886" y="417438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5"/>
                </a:lnTo>
                <a:lnTo>
                  <a:pt x="0" y="235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59733" y="2586625"/>
            <a:ext cx="4856534" cy="2353396"/>
          </a:xfrm>
          <a:custGeom>
            <a:avLst/>
            <a:gdLst/>
            <a:ahLst/>
            <a:cxnLst/>
            <a:rect l="l" t="t" r="r" b="b"/>
            <a:pathLst>
              <a:path w="4856534" h="2353396">
                <a:moveTo>
                  <a:pt x="0" y="0"/>
                </a:moveTo>
                <a:lnTo>
                  <a:pt x="4856534" y="0"/>
                </a:lnTo>
                <a:lnTo>
                  <a:pt x="4856534" y="2353396"/>
                </a:lnTo>
                <a:lnTo>
                  <a:pt x="0" y="2353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87155" y="609600"/>
            <a:ext cx="13713691" cy="9176264"/>
            <a:chOff x="0" y="0"/>
            <a:chExt cx="3611836" cy="24167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1836" cy="2416794"/>
            </a:xfrm>
            <a:custGeom>
              <a:avLst/>
              <a:gdLst/>
              <a:ahLst/>
              <a:cxnLst/>
              <a:rect l="l" t="t" r="r" b="b"/>
              <a:pathLst>
                <a:path w="3611836" h="2416794">
                  <a:moveTo>
                    <a:pt x="28227" y="0"/>
                  </a:moveTo>
                  <a:lnTo>
                    <a:pt x="3583609" y="0"/>
                  </a:lnTo>
                  <a:cubicBezTo>
                    <a:pt x="3599199" y="0"/>
                    <a:pt x="3611836" y="12638"/>
                    <a:pt x="3611836" y="28227"/>
                  </a:cubicBezTo>
                  <a:lnTo>
                    <a:pt x="3611836" y="2388567"/>
                  </a:lnTo>
                  <a:cubicBezTo>
                    <a:pt x="3611836" y="2404156"/>
                    <a:pt x="3599199" y="2416794"/>
                    <a:pt x="3583609" y="2416794"/>
                  </a:cubicBezTo>
                  <a:lnTo>
                    <a:pt x="28227" y="2416794"/>
                  </a:lnTo>
                  <a:cubicBezTo>
                    <a:pt x="20741" y="2416794"/>
                    <a:pt x="13561" y="2413820"/>
                    <a:pt x="8267" y="2408526"/>
                  </a:cubicBezTo>
                  <a:cubicBezTo>
                    <a:pt x="2974" y="2403233"/>
                    <a:pt x="0" y="2396053"/>
                    <a:pt x="0" y="2388567"/>
                  </a:cubicBezTo>
                  <a:lnTo>
                    <a:pt x="0" y="28227"/>
                  </a:lnTo>
                  <a:cubicBezTo>
                    <a:pt x="0" y="12638"/>
                    <a:pt x="12638" y="0"/>
                    <a:pt x="2822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611836" cy="2473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05055" y="1566908"/>
            <a:ext cx="2499947" cy="1899960"/>
          </a:xfrm>
          <a:custGeom>
            <a:avLst/>
            <a:gdLst/>
            <a:ahLst/>
            <a:cxnLst/>
            <a:rect l="l" t="t" r="r" b="b"/>
            <a:pathLst>
              <a:path w="2499947" h="1899960">
                <a:moveTo>
                  <a:pt x="0" y="0"/>
                </a:moveTo>
                <a:lnTo>
                  <a:pt x="2499947" y="0"/>
                </a:lnTo>
                <a:lnTo>
                  <a:pt x="2499947" y="1899960"/>
                </a:lnTo>
                <a:lnTo>
                  <a:pt x="0" y="1899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4765" y="2172833"/>
            <a:ext cx="1904780" cy="1889722"/>
          </a:xfrm>
          <a:custGeom>
            <a:avLst/>
            <a:gdLst/>
            <a:ahLst/>
            <a:cxnLst/>
            <a:rect l="l" t="t" r="r" b="b"/>
            <a:pathLst>
              <a:path w="1904780" h="1889722">
                <a:moveTo>
                  <a:pt x="0" y="0"/>
                </a:moveTo>
                <a:lnTo>
                  <a:pt x="1904780" y="0"/>
                </a:lnTo>
                <a:lnTo>
                  <a:pt x="1904780" y="1889722"/>
                </a:lnTo>
                <a:lnTo>
                  <a:pt x="0" y="1889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80003" y="3428906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12284" y="2770833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536495" y="3763323"/>
            <a:ext cx="3575789" cy="6356958"/>
          </a:xfrm>
          <a:custGeom>
            <a:avLst/>
            <a:gdLst/>
            <a:ahLst/>
            <a:cxnLst/>
            <a:rect l="l" t="t" r="r" b="b"/>
            <a:pathLst>
              <a:path w="3575789" h="6356958">
                <a:moveTo>
                  <a:pt x="0" y="0"/>
                </a:moveTo>
                <a:lnTo>
                  <a:pt x="3575789" y="0"/>
                </a:lnTo>
                <a:lnTo>
                  <a:pt x="357578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22320" y="3117694"/>
            <a:ext cx="3814175" cy="6356958"/>
          </a:xfrm>
          <a:custGeom>
            <a:avLst/>
            <a:gdLst/>
            <a:ahLst/>
            <a:cxnLst/>
            <a:rect l="l" t="t" r="r" b="b"/>
            <a:pathLst>
              <a:path w="3814175" h="6356958">
                <a:moveTo>
                  <a:pt x="0" y="0"/>
                </a:moveTo>
                <a:lnTo>
                  <a:pt x="3814175" y="0"/>
                </a:lnTo>
                <a:lnTo>
                  <a:pt x="381417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180529" y="1178545"/>
            <a:ext cx="9873646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5E4507"/>
                </a:solidFill>
                <a:latin typeface="Bangers"/>
                <a:ea typeface="Bangers"/>
                <a:cs typeface="Bangers"/>
                <a:sym typeface="Bangers"/>
              </a:rPr>
              <a:t>acțiuni de plantare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139" b="-10713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52841" y="4940888"/>
            <a:ext cx="16230600" cy="3678936"/>
          </a:xfrm>
          <a:custGeom>
            <a:avLst/>
            <a:gdLst/>
            <a:ahLst/>
            <a:cxnLst/>
            <a:rect l="l" t="t" r="r" b="b"/>
            <a:pathLst>
              <a:path w="16230600" h="3678936">
                <a:moveTo>
                  <a:pt x="0" y="0"/>
                </a:moveTo>
                <a:lnTo>
                  <a:pt x="16230600" y="0"/>
                </a:lnTo>
                <a:lnTo>
                  <a:pt x="16230600" y="3678936"/>
                </a:lnTo>
                <a:lnTo>
                  <a:pt x="0" y="3678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47914" y="-502624"/>
            <a:ext cx="8448926" cy="6222885"/>
          </a:xfrm>
          <a:custGeom>
            <a:avLst/>
            <a:gdLst/>
            <a:ahLst/>
            <a:cxnLst/>
            <a:rect l="l" t="t" r="r" b="b"/>
            <a:pathLst>
              <a:path w="8448926" h="6222885">
                <a:moveTo>
                  <a:pt x="0" y="0"/>
                </a:moveTo>
                <a:lnTo>
                  <a:pt x="8448926" y="0"/>
                </a:lnTo>
                <a:lnTo>
                  <a:pt x="8448926" y="6222885"/>
                </a:lnTo>
                <a:lnTo>
                  <a:pt x="0" y="6222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0689">
            <a:off x="-1052550" y="6490129"/>
            <a:ext cx="19983141" cy="5919263"/>
          </a:xfrm>
          <a:custGeom>
            <a:avLst/>
            <a:gdLst/>
            <a:ahLst/>
            <a:cxnLst/>
            <a:rect l="l" t="t" r="r" b="b"/>
            <a:pathLst>
              <a:path w="19983141" h="5919263">
                <a:moveTo>
                  <a:pt x="0" y="0"/>
                </a:moveTo>
                <a:lnTo>
                  <a:pt x="19983141" y="0"/>
                </a:lnTo>
                <a:lnTo>
                  <a:pt x="19983141" y="5919263"/>
                </a:lnTo>
                <a:lnTo>
                  <a:pt x="0" y="5919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292" r="-47575" b="-10000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-798574"/>
            <a:ext cx="11169426" cy="11764647"/>
            <a:chOff x="0" y="0"/>
            <a:chExt cx="2941742" cy="30985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41742" cy="3098508"/>
            </a:xfrm>
            <a:custGeom>
              <a:avLst/>
              <a:gdLst/>
              <a:ahLst/>
              <a:cxnLst/>
              <a:rect l="l" t="t" r="r" b="b"/>
              <a:pathLst>
                <a:path w="2941742" h="3098508">
                  <a:moveTo>
                    <a:pt x="34657" y="0"/>
                  </a:moveTo>
                  <a:lnTo>
                    <a:pt x="2907085" y="0"/>
                  </a:lnTo>
                  <a:cubicBezTo>
                    <a:pt x="2916277" y="0"/>
                    <a:pt x="2925092" y="3651"/>
                    <a:pt x="2931591" y="10151"/>
                  </a:cubicBezTo>
                  <a:cubicBezTo>
                    <a:pt x="2938091" y="16650"/>
                    <a:pt x="2941742" y="25465"/>
                    <a:pt x="2941742" y="34657"/>
                  </a:cubicBezTo>
                  <a:lnTo>
                    <a:pt x="2941742" y="3063851"/>
                  </a:lnTo>
                  <a:cubicBezTo>
                    <a:pt x="2941742" y="3082992"/>
                    <a:pt x="2926226" y="3098508"/>
                    <a:pt x="2907085" y="3098508"/>
                  </a:cubicBezTo>
                  <a:lnTo>
                    <a:pt x="34657" y="3098508"/>
                  </a:lnTo>
                  <a:cubicBezTo>
                    <a:pt x="15516" y="3098508"/>
                    <a:pt x="0" y="3082992"/>
                    <a:pt x="0" y="3063851"/>
                  </a:cubicBezTo>
                  <a:lnTo>
                    <a:pt x="0" y="34657"/>
                  </a:lnTo>
                  <a:cubicBezTo>
                    <a:pt x="0" y="15516"/>
                    <a:pt x="15516" y="0"/>
                    <a:pt x="34657" y="0"/>
                  </a:cubicBezTo>
                  <a:close/>
                </a:path>
              </a:pathLst>
            </a:custGeom>
            <a:solidFill>
              <a:srgbClr val="FFF4E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941742" cy="3155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61533" y="4749211"/>
            <a:ext cx="8703761" cy="2044123"/>
            <a:chOff x="0" y="0"/>
            <a:chExt cx="2292349" cy="5383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92348" cy="538370"/>
            </a:xfrm>
            <a:custGeom>
              <a:avLst/>
              <a:gdLst/>
              <a:ahLst/>
              <a:cxnLst/>
              <a:rect l="l" t="t" r="r" b="b"/>
              <a:pathLst>
                <a:path w="2292348" h="538370">
                  <a:moveTo>
                    <a:pt x="88949" y="0"/>
                  </a:moveTo>
                  <a:lnTo>
                    <a:pt x="2203399" y="0"/>
                  </a:lnTo>
                  <a:cubicBezTo>
                    <a:pt x="2252525" y="0"/>
                    <a:pt x="2292348" y="39824"/>
                    <a:pt x="2292348" y="88949"/>
                  </a:cubicBezTo>
                  <a:lnTo>
                    <a:pt x="2292348" y="449421"/>
                  </a:lnTo>
                  <a:cubicBezTo>
                    <a:pt x="2292348" y="498546"/>
                    <a:pt x="2252525" y="538370"/>
                    <a:pt x="2203399" y="538370"/>
                  </a:cubicBezTo>
                  <a:lnTo>
                    <a:pt x="88949" y="538370"/>
                  </a:lnTo>
                  <a:cubicBezTo>
                    <a:pt x="39824" y="538370"/>
                    <a:pt x="0" y="498546"/>
                    <a:pt x="0" y="449421"/>
                  </a:cubicBezTo>
                  <a:lnTo>
                    <a:pt x="0" y="88949"/>
                  </a:lnTo>
                  <a:cubicBezTo>
                    <a:pt x="0" y="39824"/>
                    <a:pt x="39824" y="0"/>
                    <a:pt x="88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292349" cy="59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61533" y="7914281"/>
            <a:ext cx="8703761" cy="1894375"/>
            <a:chOff x="0" y="0"/>
            <a:chExt cx="2292349" cy="4989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2348" cy="498930"/>
            </a:xfrm>
            <a:custGeom>
              <a:avLst/>
              <a:gdLst/>
              <a:ahLst/>
              <a:cxnLst/>
              <a:rect l="l" t="t" r="r" b="b"/>
              <a:pathLst>
                <a:path w="2292348" h="498930">
                  <a:moveTo>
                    <a:pt x="88949" y="0"/>
                  </a:moveTo>
                  <a:lnTo>
                    <a:pt x="2203399" y="0"/>
                  </a:lnTo>
                  <a:cubicBezTo>
                    <a:pt x="2252525" y="0"/>
                    <a:pt x="2292348" y="39824"/>
                    <a:pt x="2292348" y="88949"/>
                  </a:cubicBezTo>
                  <a:lnTo>
                    <a:pt x="2292348" y="409981"/>
                  </a:lnTo>
                  <a:cubicBezTo>
                    <a:pt x="2292348" y="433572"/>
                    <a:pt x="2282977" y="456196"/>
                    <a:pt x="2266296" y="472877"/>
                  </a:cubicBezTo>
                  <a:cubicBezTo>
                    <a:pt x="2249615" y="489559"/>
                    <a:pt x="2226990" y="498930"/>
                    <a:pt x="2203399" y="498930"/>
                  </a:cubicBezTo>
                  <a:lnTo>
                    <a:pt x="88949" y="498930"/>
                  </a:lnTo>
                  <a:cubicBezTo>
                    <a:pt x="39824" y="498930"/>
                    <a:pt x="0" y="459106"/>
                    <a:pt x="0" y="409981"/>
                  </a:cubicBezTo>
                  <a:lnTo>
                    <a:pt x="0" y="88949"/>
                  </a:lnTo>
                  <a:cubicBezTo>
                    <a:pt x="0" y="39824"/>
                    <a:pt x="39824" y="0"/>
                    <a:pt x="889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92349" cy="556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4835159" y="7842531"/>
            <a:ext cx="4848282" cy="4402764"/>
          </a:xfrm>
          <a:custGeom>
            <a:avLst/>
            <a:gdLst/>
            <a:ahLst/>
            <a:cxnLst/>
            <a:rect l="l" t="t" r="r" b="b"/>
            <a:pathLst>
              <a:path w="4848282" h="4402764">
                <a:moveTo>
                  <a:pt x="4848282" y="0"/>
                </a:moveTo>
                <a:lnTo>
                  <a:pt x="0" y="0"/>
                </a:lnTo>
                <a:lnTo>
                  <a:pt x="0" y="4402764"/>
                </a:lnTo>
                <a:lnTo>
                  <a:pt x="4848282" y="4402764"/>
                </a:lnTo>
                <a:lnTo>
                  <a:pt x="484828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569381" y="5404069"/>
            <a:ext cx="1894522" cy="4114800"/>
          </a:xfrm>
          <a:custGeom>
            <a:avLst/>
            <a:gdLst/>
            <a:ahLst/>
            <a:cxnLst/>
            <a:rect l="l" t="t" r="r" b="b"/>
            <a:pathLst>
              <a:path w="1894522" h="4114800">
                <a:moveTo>
                  <a:pt x="0" y="0"/>
                </a:moveTo>
                <a:lnTo>
                  <a:pt x="1894523" y="0"/>
                </a:lnTo>
                <a:lnTo>
                  <a:pt x="18945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4940" y="793444"/>
            <a:ext cx="12060485" cy="9015213"/>
          </a:xfrm>
          <a:custGeom>
            <a:avLst/>
            <a:gdLst/>
            <a:ahLst/>
            <a:cxnLst/>
            <a:rect l="l" t="t" r="r" b="b"/>
            <a:pathLst>
              <a:path w="12060485" h="9015213">
                <a:moveTo>
                  <a:pt x="0" y="0"/>
                </a:moveTo>
                <a:lnTo>
                  <a:pt x="12060485" y="0"/>
                </a:lnTo>
                <a:lnTo>
                  <a:pt x="12060485" y="9015212"/>
                </a:lnTo>
                <a:lnTo>
                  <a:pt x="0" y="9015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386</Words>
  <Application>Microsoft Office PowerPoint</Application>
  <PresentationFormat>Custom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Bangers</vt:lpstr>
      <vt:lpstr>Calibri</vt:lpstr>
      <vt:lpstr>Canva Sans</vt:lpstr>
      <vt:lpstr>Canva Sans Bold</vt:lpstr>
      <vt:lpstr>Aclonica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Concurs cu tradiție ce vizează conștientizarea necesității reciclării și a protejării mediului prin expoziția de obiecte și prin parada costumelor realizate din materiale reciclabile/ deșeuri</vt:lpstr>
      <vt:lpstr>PowerPoint Presentation</vt:lpstr>
      <vt:lpstr>PowerPoint Presentation</vt:lpstr>
      <vt:lpstr>ÎMPREUNĂ PENTRU UN MEDIU MAI CURAT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Colorful Illustration Eco-Friendly Presentation</dc:title>
  <cp:lastModifiedBy>Lavinia Zlei</cp:lastModifiedBy>
  <cp:revision>5</cp:revision>
  <dcterms:created xsi:type="dcterms:W3CDTF">2006-08-16T00:00:00Z</dcterms:created>
  <dcterms:modified xsi:type="dcterms:W3CDTF">2026-06-04T19:28:05Z</dcterms:modified>
  <dc:identifier>DAG-Yz85PEM</dc:identifier>
</cp:coreProperties>
</file>